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28" r:id="rId1"/>
  </p:sldMasterIdLst>
  <p:notesMasterIdLst>
    <p:notesMasterId r:id="rId27"/>
  </p:notesMasterIdLst>
  <p:handoutMasterIdLst>
    <p:handoutMasterId r:id="rId28"/>
  </p:handoutMasterIdLst>
  <p:sldIdLst>
    <p:sldId id="263" r:id="rId2"/>
    <p:sldId id="264" r:id="rId3"/>
    <p:sldId id="269" r:id="rId4"/>
    <p:sldId id="273" r:id="rId5"/>
    <p:sldId id="282" r:id="rId6"/>
    <p:sldId id="283" r:id="rId7"/>
    <p:sldId id="284" r:id="rId8"/>
    <p:sldId id="285" r:id="rId9"/>
    <p:sldId id="286" r:id="rId10"/>
    <p:sldId id="274" r:id="rId11"/>
    <p:sldId id="279" r:id="rId12"/>
    <p:sldId id="266" r:id="rId13"/>
    <p:sldId id="267" r:id="rId14"/>
    <p:sldId id="289" r:id="rId15"/>
    <p:sldId id="288" r:id="rId16"/>
    <p:sldId id="275" r:id="rId17"/>
    <p:sldId id="278" r:id="rId18"/>
    <p:sldId id="268" r:id="rId19"/>
    <p:sldId id="280" r:id="rId20"/>
    <p:sldId id="281" r:id="rId21"/>
    <p:sldId id="290" r:id="rId22"/>
    <p:sldId id="270" r:id="rId23"/>
    <p:sldId id="276" r:id="rId24"/>
    <p:sldId id="271" r:id="rId25"/>
    <p:sldId id="272" r:id="rId26"/>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Sezione predefinita" id="{EF2C36B7-36AB-4E5A-BA78-6CFF3C41798D}">
          <p14:sldIdLst>
            <p14:sldId id="263"/>
            <p14:sldId id="264"/>
            <p14:sldId id="269"/>
            <p14:sldId id="273"/>
            <p14:sldId id="282"/>
            <p14:sldId id="283"/>
            <p14:sldId id="284"/>
            <p14:sldId id="285"/>
            <p14:sldId id="286"/>
            <p14:sldId id="274"/>
            <p14:sldId id="279"/>
            <p14:sldId id="266"/>
            <p14:sldId id="267"/>
            <p14:sldId id="289"/>
            <p14:sldId id="288"/>
            <p14:sldId id="275"/>
          </p14:sldIdLst>
        </p14:section>
        <p14:section name="Sezione senza titolo" id="{0C202096-9D67-40D8-8D4C-86C0E234EA36}">
          <p14:sldIdLst>
            <p14:sldId id="278"/>
            <p14:sldId id="268"/>
            <p14:sldId id="280"/>
            <p14:sldId id="281"/>
            <p14:sldId id="290"/>
            <p14:sldId id="270"/>
            <p14:sldId id="276"/>
            <p14:sldId id="271"/>
            <p14:sldId id="272"/>
          </p14:sldIdLst>
        </p14:section>
      </p14:sectionLst>
    </p:ext>
    <p:ext uri="{EFAFB233-063F-42B5-8137-9DF3F51BA10A}">
      <p15:sldGuideLst xmlns:p15="http://schemas.microsoft.com/office/powerpoint/2012/main">
        <p15:guide id="1" orient="horz" pos="2160">
          <p15:clr>
            <a:srgbClr val="A4A3A4"/>
          </p15:clr>
        </p15:guide>
        <p15:guide id="2" orient="horz" pos="1728">
          <p15:clr>
            <a:srgbClr val="A4A3A4"/>
          </p15:clr>
        </p15:guide>
        <p15:guide id="3" orient="horz" pos="336">
          <p15:clr>
            <a:srgbClr val="A4A3A4"/>
          </p15:clr>
        </p15:guide>
        <p15:guide id="4" orient="horz" pos="552">
          <p15:clr>
            <a:srgbClr val="A4A3A4"/>
          </p15:clr>
        </p15:guide>
        <p15:guide id="5" orient="horz" pos="3984">
          <p15:clr>
            <a:srgbClr val="A4A3A4"/>
          </p15:clr>
        </p15:guide>
        <p15:guide id="6" pos="2880">
          <p15:clr>
            <a:srgbClr val="A4A3A4"/>
          </p15:clr>
        </p15:guide>
        <p15:guide id="7" pos="1484">
          <p15:clr>
            <a:srgbClr val="A4A3A4"/>
          </p15:clr>
        </p15:guide>
        <p15:guide id="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derico" initials="f" lastIdx="4" clrIdx="0">
    <p:extLst>
      <p:ext uri="{19B8F6BF-5375-455C-9EA6-DF929625EA0E}">
        <p15:presenceInfo xmlns:p15="http://schemas.microsoft.com/office/powerpoint/2012/main" userId="5980202365fd31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CED9"/>
    <a:srgbClr val="006778"/>
    <a:srgbClr val="AAC9B6"/>
    <a:srgbClr val="822433"/>
    <a:srgbClr val="830022"/>
    <a:srgbClr val="79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2" autoAdjust="0"/>
    <p:restoredTop sz="78333" autoAdjust="0"/>
  </p:normalViewPr>
  <p:slideViewPr>
    <p:cSldViewPr>
      <p:cViewPr varScale="1">
        <p:scale>
          <a:sx n="86" d="100"/>
          <a:sy n="86" d="100"/>
        </p:scale>
        <p:origin x="562" y="58"/>
      </p:cViewPr>
      <p:guideLst>
        <p:guide orient="horz" pos="2160"/>
        <p:guide orient="horz" pos="1728"/>
        <p:guide orient="horz" pos="336"/>
        <p:guide orient="horz" pos="552"/>
        <p:guide orient="horz" pos="3984"/>
        <p:guide pos="2880"/>
        <p:guide pos="1484"/>
        <p:guide/>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6B29FD-D7E6-478D-AE35-177247F5C7BE}" type="doc">
      <dgm:prSet loTypeId="urn:microsoft.com/office/officeart/2005/8/layout/hierarchy3" loCatId="hierarchy" qsTypeId="urn:microsoft.com/office/officeart/2005/8/quickstyle/simple5" qsCatId="simple" csTypeId="urn:microsoft.com/office/officeart/2005/8/colors/accent0_3" csCatId="mainScheme" phldr="1"/>
      <dgm:spPr/>
      <dgm:t>
        <a:bodyPr/>
        <a:lstStyle/>
        <a:p>
          <a:endParaRPr lang="en-US"/>
        </a:p>
      </dgm:t>
    </dgm:pt>
    <dgm:pt modelId="{0EA8B89E-EC37-45AB-BFD2-28001F3B609B}">
      <dgm:prSet/>
      <dgm:spPr/>
      <dgm:t>
        <a:bodyPr/>
        <a:lstStyle/>
        <a:p>
          <a:r>
            <a:rPr lang="en-US" noProof="0" dirty="0"/>
            <a:t>Feasibility study and design of an algorithm  and a robot structure</a:t>
          </a:r>
        </a:p>
      </dgm:t>
    </dgm:pt>
    <dgm:pt modelId="{4E0941A0-8375-4D0D-BA8D-79D1DBA0652F}" type="parTrans" cxnId="{95FB5127-B763-4E9F-AFA6-481201C48DE4}">
      <dgm:prSet/>
      <dgm:spPr/>
      <dgm:t>
        <a:bodyPr/>
        <a:lstStyle/>
        <a:p>
          <a:endParaRPr lang="en-US"/>
        </a:p>
      </dgm:t>
    </dgm:pt>
    <dgm:pt modelId="{4214A9AE-A897-4899-B990-80700A4DDE62}" type="sibTrans" cxnId="{95FB5127-B763-4E9F-AFA6-481201C48DE4}">
      <dgm:prSet/>
      <dgm:spPr/>
      <dgm:t>
        <a:bodyPr/>
        <a:lstStyle/>
        <a:p>
          <a:endParaRPr lang="en-US"/>
        </a:p>
      </dgm:t>
    </dgm:pt>
    <dgm:pt modelId="{D1A5647D-E45F-4F4C-B19C-B4F2305C921B}">
      <dgm:prSet/>
      <dgm:spPr/>
      <dgm:t>
        <a:bodyPr/>
        <a:lstStyle/>
        <a:p>
          <a:r>
            <a:rPr lang="en-US" noProof="0" dirty="0"/>
            <a:t>Simulation and control of the robot to prove the feasibility of the project </a:t>
          </a:r>
        </a:p>
      </dgm:t>
    </dgm:pt>
    <dgm:pt modelId="{0D04D950-2BDE-4903-A1A5-4C60C4796ED2}" type="parTrans" cxnId="{911B14DE-BCE8-4691-82DC-2230E0B94DBB}">
      <dgm:prSet/>
      <dgm:spPr/>
      <dgm:t>
        <a:bodyPr/>
        <a:lstStyle/>
        <a:p>
          <a:endParaRPr lang="en-US"/>
        </a:p>
      </dgm:t>
    </dgm:pt>
    <dgm:pt modelId="{567B3A0B-C8ED-4AF3-B3F6-977C066DCD41}" type="sibTrans" cxnId="{911B14DE-BCE8-4691-82DC-2230E0B94DBB}">
      <dgm:prSet/>
      <dgm:spPr/>
      <dgm:t>
        <a:bodyPr/>
        <a:lstStyle/>
        <a:p>
          <a:endParaRPr lang="en-US"/>
        </a:p>
      </dgm:t>
    </dgm:pt>
    <dgm:pt modelId="{196219D1-38C5-4B73-A75C-97BF7E342F10}" type="pres">
      <dgm:prSet presAssocID="{E66B29FD-D7E6-478D-AE35-177247F5C7BE}" presName="diagram" presStyleCnt="0">
        <dgm:presLayoutVars>
          <dgm:chPref val="1"/>
          <dgm:dir/>
          <dgm:animOne val="branch"/>
          <dgm:animLvl val="lvl"/>
          <dgm:resizeHandles/>
        </dgm:presLayoutVars>
      </dgm:prSet>
      <dgm:spPr/>
    </dgm:pt>
    <dgm:pt modelId="{61F055DB-B678-472A-AB04-BD06B8656256}" type="pres">
      <dgm:prSet presAssocID="{0EA8B89E-EC37-45AB-BFD2-28001F3B609B}" presName="root" presStyleCnt="0"/>
      <dgm:spPr/>
    </dgm:pt>
    <dgm:pt modelId="{BE877793-2C2F-492B-8E9D-13299321D15B}" type="pres">
      <dgm:prSet presAssocID="{0EA8B89E-EC37-45AB-BFD2-28001F3B609B}" presName="rootComposite" presStyleCnt="0"/>
      <dgm:spPr/>
    </dgm:pt>
    <dgm:pt modelId="{80F5559A-5ED4-422D-AE52-F320A2436436}" type="pres">
      <dgm:prSet presAssocID="{0EA8B89E-EC37-45AB-BFD2-28001F3B609B}" presName="rootText" presStyleLbl="node1" presStyleIdx="0" presStyleCnt="2"/>
      <dgm:spPr/>
    </dgm:pt>
    <dgm:pt modelId="{430F92AB-18B5-494F-BB1E-987AD8B34B46}" type="pres">
      <dgm:prSet presAssocID="{0EA8B89E-EC37-45AB-BFD2-28001F3B609B}" presName="rootConnector" presStyleLbl="node1" presStyleIdx="0" presStyleCnt="2"/>
      <dgm:spPr/>
    </dgm:pt>
    <dgm:pt modelId="{11154610-BCCF-4682-8919-FDDAA1F3DE6C}" type="pres">
      <dgm:prSet presAssocID="{0EA8B89E-EC37-45AB-BFD2-28001F3B609B}" presName="childShape" presStyleCnt="0"/>
      <dgm:spPr/>
    </dgm:pt>
    <dgm:pt modelId="{F485753C-2909-44AF-A67E-F7A20294E020}" type="pres">
      <dgm:prSet presAssocID="{D1A5647D-E45F-4F4C-B19C-B4F2305C921B}" presName="root" presStyleCnt="0"/>
      <dgm:spPr/>
    </dgm:pt>
    <dgm:pt modelId="{C66D3E1B-D004-4856-9E29-7B95B56A6B9E}" type="pres">
      <dgm:prSet presAssocID="{D1A5647D-E45F-4F4C-B19C-B4F2305C921B}" presName="rootComposite" presStyleCnt="0"/>
      <dgm:spPr/>
    </dgm:pt>
    <dgm:pt modelId="{231FD808-B868-42AC-B3BD-7D0E5A99594C}" type="pres">
      <dgm:prSet presAssocID="{D1A5647D-E45F-4F4C-B19C-B4F2305C921B}" presName="rootText" presStyleLbl="node1" presStyleIdx="1" presStyleCnt="2"/>
      <dgm:spPr/>
    </dgm:pt>
    <dgm:pt modelId="{56005848-397A-4327-93C9-D0FE36C292CC}" type="pres">
      <dgm:prSet presAssocID="{D1A5647D-E45F-4F4C-B19C-B4F2305C921B}" presName="rootConnector" presStyleLbl="node1" presStyleIdx="1" presStyleCnt="2"/>
      <dgm:spPr/>
    </dgm:pt>
    <dgm:pt modelId="{C58C6F26-6BE1-4365-9FA4-A27BC3428DE3}" type="pres">
      <dgm:prSet presAssocID="{D1A5647D-E45F-4F4C-B19C-B4F2305C921B}" presName="childShape" presStyleCnt="0"/>
      <dgm:spPr/>
    </dgm:pt>
  </dgm:ptLst>
  <dgm:cxnLst>
    <dgm:cxn modelId="{59AC8221-7B18-46FD-8703-C2F807741E4F}" type="presOf" srcId="{D1A5647D-E45F-4F4C-B19C-B4F2305C921B}" destId="{56005848-397A-4327-93C9-D0FE36C292CC}" srcOrd="1" destOrd="0" presId="urn:microsoft.com/office/officeart/2005/8/layout/hierarchy3"/>
    <dgm:cxn modelId="{95FB5127-B763-4E9F-AFA6-481201C48DE4}" srcId="{E66B29FD-D7E6-478D-AE35-177247F5C7BE}" destId="{0EA8B89E-EC37-45AB-BFD2-28001F3B609B}" srcOrd="0" destOrd="0" parTransId="{4E0941A0-8375-4D0D-BA8D-79D1DBA0652F}" sibTransId="{4214A9AE-A897-4899-B990-80700A4DDE62}"/>
    <dgm:cxn modelId="{C08CDB32-06BC-4069-9EC7-C36BB8369E8D}" type="presOf" srcId="{D1A5647D-E45F-4F4C-B19C-B4F2305C921B}" destId="{231FD808-B868-42AC-B3BD-7D0E5A99594C}" srcOrd="0" destOrd="0" presId="urn:microsoft.com/office/officeart/2005/8/layout/hierarchy3"/>
    <dgm:cxn modelId="{894A2A8D-3B29-4D6D-981C-5A9A8B7CE179}" type="presOf" srcId="{0EA8B89E-EC37-45AB-BFD2-28001F3B609B}" destId="{430F92AB-18B5-494F-BB1E-987AD8B34B46}" srcOrd="1" destOrd="0" presId="urn:microsoft.com/office/officeart/2005/8/layout/hierarchy3"/>
    <dgm:cxn modelId="{AFF11196-8CEE-41BF-B6C1-0A16F0AFD592}" type="presOf" srcId="{E66B29FD-D7E6-478D-AE35-177247F5C7BE}" destId="{196219D1-38C5-4B73-A75C-97BF7E342F10}" srcOrd="0" destOrd="0" presId="urn:microsoft.com/office/officeart/2005/8/layout/hierarchy3"/>
    <dgm:cxn modelId="{2E401BDD-E444-435E-A4C6-B6ABEE21B4CE}" type="presOf" srcId="{0EA8B89E-EC37-45AB-BFD2-28001F3B609B}" destId="{80F5559A-5ED4-422D-AE52-F320A2436436}" srcOrd="0" destOrd="0" presId="urn:microsoft.com/office/officeart/2005/8/layout/hierarchy3"/>
    <dgm:cxn modelId="{911B14DE-BCE8-4691-82DC-2230E0B94DBB}" srcId="{E66B29FD-D7E6-478D-AE35-177247F5C7BE}" destId="{D1A5647D-E45F-4F4C-B19C-B4F2305C921B}" srcOrd="1" destOrd="0" parTransId="{0D04D950-2BDE-4903-A1A5-4C60C4796ED2}" sibTransId="{567B3A0B-C8ED-4AF3-B3F6-977C066DCD41}"/>
    <dgm:cxn modelId="{E49ADCA2-C7CA-40D4-AB41-BED5E6EB322A}" type="presParOf" srcId="{196219D1-38C5-4B73-A75C-97BF7E342F10}" destId="{61F055DB-B678-472A-AB04-BD06B8656256}" srcOrd="0" destOrd="0" presId="urn:microsoft.com/office/officeart/2005/8/layout/hierarchy3"/>
    <dgm:cxn modelId="{EDB83723-66E9-4AC2-AB19-932F1A46F6DE}" type="presParOf" srcId="{61F055DB-B678-472A-AB04-BD06B8656256}" destId="{BE877793-2C2F-492B-8E9D-13299321D15B}" srcOrd="0" destOrd="0" presId="urn:microsoft.com/office/officeart/2005/8/layout/hierarchy3"/>
    <dgm:cxn modelId="{55893581-B09A-489D-994E-94C4B063198E}" type="presParOf" srcId="{BE877793-2C2F-492B-8E9D-13299321D15B}" destId="{80F5559A-5ED4-422D-AE52-F320A2436436}" srcOrd="0" destOrd="0" presId="urn:microsoft.com/office/officeart/2005/8/layout/hierarchy3"/>
    <dgm:cxn modelId="{5E61054D-3342-41B8-81CB-4864F87DDD35}" type="presParOf" srcId="{BE877793-2C2F-492B-8E9D-13299321D15B}" destId="{430F92AB-18B5-494F-BB1E-987AD8B34B46}" srcOrd="1" destOrd="0" presId="urn:microsoft.com/office/officeart/2005/8/layout/hierarchy3"/>
    <dgm:cxn modelId="{B887CDA1-DAA0-47C4-8FC1-60A6E0164864}" type="presParOf" srcId="{61F055DB-B678-472A-AB04-BD06B8656256}" destId="{11154610-BCCF-4682-8919-FDDAA1F3DE6C}" srcOrd="1" destOrd="0" presId="urn:microsoft.com/office/officeart/2005/8/layout/hierarchy3"/>
    <dgm:cxn modelId="{0E9219C6-5F12-4135-8C1E-9F23030A1D22}" type="presParOf" srcId="{196219D1-38C5-4B73-A75C-97BF7E342F10}" destId="{F485753C-2909-44AF-A67E-F7A20294E020}" srcOrd="1" destOrd="0" presId="urn:microsoft.com/office/officeart/2005/8/layout/hierarchy3"/>
    <dgm:cxn modelId="{67FBF8BB-5167-4FB3-B92B-E89660B0CD91}" type="presParOf" srcId="{F485753C-2909-44AF-A67E-F7A20294E020}" destId="{C66D3E1B-D004-4856-9E29-7B95B56A6B9E}" srcOrd="0" destOrd="0" presId="urn:microsoft.com/office/officeart/2005/8/layout/hierarchy3"/>
    <dgm:cxn modelId="{AB67AA28-1A12-478D-AB3F-098C6AC2A465}" type="presParOf" srcId="{C66D3E1B-D004-4856-9E29-7B95B56A6B9E}" destId="{231FD808-B868-42AC-B3BD-7D0E5A99594C}" srcOrd="0" destOrd="0" presId="urn:microsoft.com/office/officeart/2005/8/layout/hierarchy3"/>
    <dgm:cxn modelId="{BF61D95F-F454-4B8D-BA4D-75CD4142A4EE}" type="presParOf" srcId="{C66D3E1B-D004-4856-9E29-7B95B56A6B9E}" destId="{56005848-397A-4327-93C9-D0FE36C292CC}" srcOrd="1" destOrd="0" presId="urn:microsoft.com/office/officeart/2005/8/layout/hierarchy3"/>
    <dgm:cxn modelId="{69612C38-8AD5-4626-86FF-B6A55C03EC21}" type="presParOf" srcId="{F485753C-2909-44AF-A67E-F7A20294E020}" destId="{C58C6F26-6BE1-4365-9FA4-A27BC3428DE3}"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5559A-5ED4-422D-AE52-F320A2436436}">
      <dsp:nvSpPr>
        <dsp:cNvPr id="0" name=""/>
        <dsp:cNvSpPr/>
      </dsp:nvSpPr>
      <dsp:spPr>
        <a:xfrm>
          <a:off x="457714" y="414"/>
          <a:ext cx="2952998" cy="147649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noProof="0" dirty="0"/>
            <a:t>Feasibility study and design of an algorithm  and a robot structure</a:t>
          </a:r>
        </a:p>
      </dsp:txBody>
      <dsp:txXfrm>
        <a:off x="500959" y="43659"/>
        <a:ext cx="2866508" cy="1390009"/>
      </dsp:txXfrm>
    </dsp:sp>
    <dsp:sp modelId="{231FD808-B868-42AC-B3BD-7D0E5A99594C}">
      <dsp:nvSpPr>
        <dsp:cNvPr id="0" name=""/>
        <dsp:cNvSpPr/>
      </dsp:nvSpPr>
      <dsp:spPr>
        <a:xfrm>
          <a:off x="4148962" y="414"/>
          <a:ext cx="2952998" cy="147649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noProof="0" dirty="0"/>
            <a:t>Simulation and control of the robot to prove the feasibility of the project </a:t>
          </a:r>
        </a:p>
      </dsp:txBody>
      <dsp:txXfrm>
        <a:off x="4192207" y="43659"/>
        <a:ext cx="2866508" cy="13900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0198B45-389C-40CD-99C6-F70FB41ACF16}"/>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en-US" dirty="0"/>
          </a:p>
        </p:txBody>
      </p:sp>
      <p:sp>
        <p:nvSpPr>
          <p:cNvPr id="3075" name="Rectangle 3">
            <a:extLst>
              <a:ext uri="{FF2B5EF4-FFF2-40B4-BE49-F238E27FC236}">
                <a16:creationId xmlns:a16="http://schemas.microsoft.com/office/drawing/2014/main" id="{F6DE482A-9246-44A0-B7DD-B1FBACC29111}"/>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en-US" dirty="0"/>
          </a:p>
        </p:txBody>
      </p:sp>
      <p:sp>
        <p:nvSpPr>
          <p:cNvPr id="3076" name="Rectangle 4">
            <a:extLst>
              <a:ext uri="{FF2B5EF4-FFF2-40B4-BE49-F238E27FC236}">
                <a16:creationId xmlns:a16="http://schemas.microsoft.com/office/drawing/2014/main" id="{B776CC34-DB41-47F7-A8B6-C1980C65F741}"/>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en-US" dirty="0"/>
          </a:p>
        </p:txBody>
      </p:sp>
      <p:sp>
        <p:nvSpPr>
          <p:cNvPr id="3077" name="Rectangle 5">
            <a:extLst>
              <a:ext uri="{FF2B5EF4-FFF2-40B4-BE49-F238E27FC236}">
                <a16:creationId xmlns:a16="http://schemas.microsoft.com/office/drawing/2014/main" id="{CF44BDB8-FA01-41CC-9C9D-42344ACC389F}"/>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08A4B0CA-3B79-4158-A57B-1BD0BBFDAE36}" type="slidenum">
              <a:rPr lang="it-IT" altLang="en-US"/>
              <a:pPr/>
              <a:t>‹N›</a:t>
            </a:fld>
            <a:endParaRPr lang="it-IT"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9853CB1-EDAF-4506-83DE-E04F4197256A}"/>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en-US" dirty="0"/>
          </a:p>
        </p:txBody>
      </p:sp>
      <p:sp>
        <p:nvSpPr>
          <p:cNvPr id="5123" name="Rectangle 3">
            <a:extLst>
              <a:ext uri="{FF2B5EF4-FFF2-40B4-BE49-F238E27FC236}">
                <a16:creationId xmlns:a16="http://schemas.microsoft.com/office/drawing/2014/main" id="{B1E52D2C-8420-464E-A317-FDD9EC042C32}"/>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en-US" dirty="0"/>
          </a:p>
        </p:txBody>
      </p:sp>
      <p:sp>
        <p:nvSpPr>
          <p:cNvPr id="5124" name="Rectangle 4">
            <a:extLst>
              <a:ext uri="{FF2B5EF4-FFF2-40B4-BE49-F238E27FC236}">
                <a16:creationId xmlns:a16="http://schemas.microsoft.com/office/drawing/2014/main" id="{837EC207-A071-4C46-863B-7635CF21651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E7A8017D-A76D-48EC-825B-D090E85F2C4C}"/>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en-US"/>
              <a:t>Fare clic per modificare gli stili del testo dello schema</a:t>
            </a:r>
          </a:p>
          <a:p>
            <a:pPr lvl="1"/>
            <a:r>
              <a:rPr lang="it-IT" altLang="en-US"/>
              <a:t>Secondo livello</a:t>
            </a:r>
          </a:p>
          <a:p>
            <a:pPr lvl="2"/>
            <a:r>
              <a:rPr lang="it-IT" altLang="en-US"/>
              <a:t>Terzo livello</a:t>
            </a:r>
          </a:p>
          <a:p>
            <a:pPr lvl="3"/>
            <a:r>
              <a:rPr lang="it-IT" altLang="en-US"/>
              <a:t>Quarto livello</a:t>
            </a:r>
          </a:p>
          <a:p>
            <a:pPr lvl="4"/>
            <a:r>
              <a:rPr lang="it-IT" altLang="en-US"/>
              <a:t>Quinto livello</a:t>
            </a:r>
          </a:p>
        </p:txBody>
      </p:sp>
      <p:sp>
        <p:nvSpPr>
          <p:cNvPr id="5126" name="Rectangle 6">
            <a:extLst>
              <a:ext uri="{FF2B5EF4-FFF2-40B4-BE49-F238E27FC236}">
                <a16:creationId xmlns:a16="http://schemas.microsoft.com/office/drawing/2014/main" id="{E21588F0-0706-4B39-AE65-89CE72247D1D}"/>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en-US" dirty="0"/>
          </a:p>
        </p:txBody>
      </p:sp>
      <p:sp>
        <p:nvSpPr>
          <p:cNvPr id="5127" name="Rectangle 7">
            <a:extLst>
              <a:ext uri="{FF2B5EF4-FFF2-40B4-BE49-F238E27FC236}">
                <a16:creationId xmlns:a16="http://schemas.microsoft.com/office/drawing/2014/main" id="{01B686A3-7034-4680-A108-15BE3ED93536}"/>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58B271EB-F85A-4FDF-AC58-EC7B2E3CBF86}" type="slidenum">
              <a:rPr lang="it-IT" altLang="en-US"/>
              <a:pPr/>
              <a:t>‹N›</a:t>
            </a:fld>
            <a:endParaRPr lang="it-IT" alt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3DB66B5-0A65-43F3-AC2F-50E8FB2BA2D5}"/>
              </a:ext>
            </a:extLst>
          </p:cNvPr>
          <p:cNvSpPr>
            <a:spLocks noGrp="1" noChangeArrowheads="1"/>
          </p:cNvSpPr>
          <p:nvPr>
            <p:ph type="sldNum" sz="quarter" idx="5"/>
          </p:nvPr>
        </p:nvSpPr>
        <p:spPr>
          <a:ln/>
        </p:spPr>
        <p:txBody>
          <a:bodyPr/>
          <a:lstStyle/>
          <a:p>
            <a:fld id="{64183863-1B5D-42BF-9869-AD9568F8F7DD}" type="slidenum">
              <a:rPr lang="it-IT" altLang="en-US"/>
              <a:pPr/>
              <a:t>1</a:t>
            </a:fld>
            <a:endParaRPr lang="it-IT" altLang="en-US" dirty="0"/>
          </a:p>
        </p:txBody>
      </p:sp>
      <p:sp>
        <p:nvSpPr>
          <p:cNvPr id="35842" name="Rectangle 2">
            <a:extLst>
              <a:ext uri="{FF2B5EF4-FFF2-40B4-BE49-F238E27FC236}">
                <a16:creationId xmlns:a16="http://schemas.microsoft.com/office/drawing/2014/main" id="{99D44432-19B8-42BA-B7A6-897645D87405}"/>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4244F247-CA5C-48AB-ABB4-68A62026A21F}"/>
              </a:ext>
            </a:extLst>
          </p:cNvPr>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854C4F-DC28-42C9-B449-123F0393E2FB}"/>
              </a:ext>
            </a:extLst>
          </p:cNvPr>
          <p:cNvSpPr>
            <a:spLocks noGrp="1"/>
          </p:cNvSpPr>
          <p:nvPr>
            <p:ph type="ctrTitle"/>
          </p:nvPr>
        </p:nvSpPr>
        <p:spPr>
          <a:xfrm>
            <a:off x="1143000" y="1122363"/>
            <a:ext cx="6858000" cy="2387600"/>
          </a:xfrm>
        </p:spPr>
        <p:txBody>
          <a:bodyPr anchor="b"/>
          <a:lstStyle>
            <a:lvl1pPr algn="ctr">
              <a:defRPr sz="6000"/>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4A92791C-1429-4660-B01E-651C6779E3A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86B389BF-FEC2-4684-99FC-FBC3A1A8AC46}"/>
              </a:ext>
            </a:extLst>
          </p:cNvPr>
          <p:cNvSpPr>
            <a:spLocks noGrp="1"/>
          </p:cNvSpPr>
          <p:nvPr>
            <p:ph type="dt" sz="half" idx="10"/>
          </p:nvPr>
        </p:nvSpPr>
        <p:spPr/>
        <p:txBody>
          <a:bodyPr/>
          <a:lstStyle>
            <a:lvl1pPr>
              <a:defRPr/>
            </a:lvl1pPr>
          </a:lstStyle>
          <a:p>
            <a:fld id="{17B16F90-9E39-4823-B9B9-A894C8279DA8}"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C72DEDB4-CD75-46DE-86FE-4B553A5FC9A6}"/>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55F4B271-30A0-45FA-A075-36FFC50C2091}"/>
              </a:ext>
            </a:extLst>
          </p:cNvPr>
          <p:cNvSpPr>
            <a:spLocks noGrp="1"/>
          </p:cNvSpPr>
          <p:nvPr>
            <p:ph type="sldNum" sz="quarter" idx="12"/>
          </p:nvPr>
        </p:nvSpPr>
        <p:spPr/>
        <p:txBody>
          <a:bodyPr/>
          <a:lstStyle>
            <a:lvl1pPr>
              <a:defRPr/>
            </a:lvl1pPr>
          </a:lstStyle>
          <a:p>
            <a:r>
              <a:rPr lang="it-IT" altLang="en-US" dirty="0"/>
              <a:t>Pagina </a:t>
            </a:r>
            <a:fld id="{C5255813-247F-4D83-AB0A-E9928C2BD336}" type="slidenum">
              <a:rPr lang="it-IT" altLang="en-US" smtClean="0"/>
              <a:pPr/>
              <a:t>‹N›</a:t>
            </a:fld>
            <a:endParaRPr lang="it-IT" altLang="en-US" dirty="0"/>
          </a:p>
        </p:txBody>
      </p:sp>
    </p:spTree>
    <p:extLst>
      <p:ext uri="{BB962C8B-B14F-4D97-AF65-F5344CB8AC3E}">
        <p14:creationId xmlns:p14="http://schemas.microsoft.com/office/powerpoint/2010/main" val="4200885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B3F19B-98F2-404E-AD09-26BE32599447}"/>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99C91A2-5CCB-43BB-9A0E-5519A7636FE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A2F7822E-7725-4351-8ADA-A2F0DBF7B95A}"/>
              </a:ext>
            </a:extLst>
          </p:cNvPr>
          <p:cNvSpPr>
            <a:spLocks noGrp="1"/>
          </p:cNvSpPr>
          <p:nvPr>
            <p:ph type="dt" sz="half" idx="10"/>
          </p:nvPr>
        </p:nvSpPr>
        <p:spPr/>
        <p:txBody>
          <a:bodyPr/>
          <a:lstStyle>
            <a:lvl1pPr>
              <a:defRPr/>
            </a:lvl1pPr>
          </a:lstStyle>
          <a:p>
            <a:fld id="{5AE34AD7-D1D5-4450-AB27-655C2E7A9256}"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87C65354-41CD-4BF8-AF0C-D324AD29B303}"/>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DF22ADAC-E9FB-458B-A3D3-C9242362EB56}"/>
              </a:ext>
            </a:extLst>
          </p:cNvPr>
          <p:cNvSpPr>
            <a:spLocks noGrp="1"/>
          </p:cNvSpPr>
          <p:nvPr>
            <p:ph type="sldNum" sz="quarter" idx="12"/>
          </p:nvPr>
        </p:nvSpPr>
        <p:spPr/>
        <p:txBody>
          <a:bodyPr/>
          <a:lstStyle>
            <a:lvl1pPr>
              <a:defRPr/>
            </a:lvl1pPr>
          </a:lstStyle>
          <a:p>
            <a:r>
              <a:rPr lang="it-IT" altLang="en-US" dirty="0"/>
              <a:t>Pagina </a:t>
            </a:r>
            <a:fld id="{F893C39B-B364-43D7-89BB-8FB1290B43C8}" type="slidenum">
              <a:rPr lang="it-IT" altLang="en-US" smtClean="0"/>
              <a:pPr/>
              <a:t>‹N›</a:t>
            </a:fld>
            <a:endParaRPr lang="it-IT" altLang="en-US" dirty="0"/>
          </a:p>
        </p:txBody>
      </p:sp>
    </p:spTree>
    <p:extLst>
      <p:ext uri="{BB962C8B-B14F-4D97-AF65-F5344CB8AC3E}">
        <p14:creationId xmlns:p14="http://schemas.microsoft.com/office/powerpoint/2010/main" val="208108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4D38E1F-53BF-4ED5-8657-AD5F7A3DC621}"/>
              </a:ext>
            </a:extLst>
          </p:cNvPr>
          <p:cNvSpPr>
            <a:spLocks noGrp="1"/>
          </p:cNvSpPr>
          <p:nvPr>
            <p:ph type="title" orient="vert"/>
          </p:nvPr>
        </p:nvSpPr>
        <p:spPr>
          <a:xfrm>
            <a:off x="6786563" y="409575"/>
            <a:ext cx="1889125" cy="5457825"/>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B115CAC4-85A7-4DCB-AA28-CE654980D150}"/>
              </a:ext>
            </a:extLst>
          </p:cNvPr>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FF01378-EBBB-4998-BD1B-F9716D3A1A3E}"/>
              </a:ext>
            </a:extLst>
          </p:cNvPr>
          <p:cNvSpPr>
            <a:spLocks noGrp="1"/>
          </p:cNvSpPr>
          <p:nvPr>
            <p:ph type="dt" sz="half" idx="10"/>
          </p:nvPr>
        </p:nvSpPr>
        <p:spPr/>
        <p:txBody>
          <a:bodyPr/>
          <a:lstStyle>
            <a:lvl1pPr>
              <a:defRPr/>
            </a:lvl1pPr>
          </a:lstStyle>
          <a:p>
            <a:fld id="{EA585440-CDBA-4AE8-A47F-03F95A061670}"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F0A27824-A538-499C-801A-75A6B2CF99AA}"/>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EC579272-9ADA-4403-97A0-D337961CFC5A}"/>
              </a:ext>
            </a:extLst>
          </p:cNvPr>
          <p:cNvSpPr>
            <a:spLocks noGrp="1"/>
          </p:cNvSpPr>
          <p:nvPr>
            <p:ph type="sldNum" sz="quarter" idx="12"/>
          </p:nvPr>
        </p:nvSpPr>
        <p:spPr/>
        <p:txBody>
          <a:bodyPr/>
          <a:lstStyle>
            <a:lvl1pPr>
              <a:defRPr/>
            </a:lvl1pPr>
          </a:lstStyle>
          <a:p>
            <a:r>
              <a:rPr lang="it-IT" altLang="en-US" dirty="0"/>
              <a:t>Pagina </a:t>
            </a:r>
            <a:fld id="{3FC17A95-62D4-494F-8A18-EB642304C33E}" type="slidenum">
              <a:rPr lang="it-IT" altLang="en-US" smtClean="0"/>
              <a:pPr/>
              <a:t>‹N›</a:t>
            </a:fld>
            <a:endParaRPr lang="it-IT" altLang="en-US" dirty="0"/>
          </a:p>
        </p:txBody>
      </p:sp>
    </p:spTree>
    <p:extLst>
      <p:ext uri="{BB962C8B-B14F-4D97-AF65-F5344CB8AC3E}">
        <p14:creationId xmlns:p14="http://schemas.microsoft.com/office/powerpoint/2010/main" val="533192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6D0395-9431-4F78-A2C7-28E4886F0F7B}"/>
              </a:ext>
            </a:extLst>
          </p:cNvPr>
          <p:cNvSpPr>
            <a:spLocks noGrp="1"/>
          </p:cNvSpPr>
          <p:nvPr>
            <p:ph type="title"/>
          </p:nvPr>
        </p:nvSpPr>
        <p:spPr>
          <a:xfrm>
            <a:off x="1116013" y="409575"/>
            <a:ext cx="7559675" cy="581025"/>
          </a:xfrm>
        </p:spPr>
        <p:txBody>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r>
              <a:rPr lang="en-US" noProof="0" dirty="0"/>
              <a:t> </a:t>
            </a:r>
            <a:r>
              <a:rPr lang="en-US" noProof="0" dirty="0" err="1"/>
              <a:t>dello</a:t>
            </a:r>
            <a:r>
              <a:rPr lang="en-US" noProof="0" dirty="0"/>
              <a:t> schema</a:t>
            </a:r>
          </a:p>
        </p:txBody>
      </p:sp>
      <p:sp>
        <p:nvSpPr>
          <p:cNvPr id="3" name="Segnaposto testo 2">
            <a:extLst>
              <a:ext uri="{FF2B5EF4-FFF2-40B4-BE49-F238E27FC236}">
                <a16:creationId xmlns:a16="http://schemas.microsoft.com/office/drawing/2014/main" id="{19C6AD80-F4A6-4FFA-9F32-6A5281C3403B}"/>
              </a:ext>
            </a:extLst>
          </p:cNvPr>
          <p:cNvSpPr>
            <a:spLocks noGrp="1"/>
          </p:cNvSpPr>
          <p:nvPr>
            <p:ph type="body" sz="half" idx="1"/>
          </p:nvPr>
        </p:nvSpPr>
        <p:spPr>
          <a:xfrm>
            <a:off x="1116013" y="1752600"/>
            <a:ext cx="3703637" cy="4114800"/>
          </a:xfrm>
        </p:spPr>
        <p:txBody>
          <a:body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4" name="Segnaposto contenuto 3">
            <a:extLst>
              <a:ext uri="{FF2B5EF4-FFF2-40B4-BE49-F238E27FC236}">
                <a16:creationId xmlns:a16="http://schemas.microsoft.com/office/drawing/2014/main" id="{4179F5CD-E6C4-4675-85C0-9A2F3DC47797}"/>
              </a:ext>
            </a:extLst>
          </p:cNvPr>
          <p:cNvSpPr>
            <a:spLocks noGrp="1"/>
          </p:cNvSpPr>
          <p:nvPr>
            <p:ph sz="half" idx="2"/>
          </p:nvPr>
        </p:nvSpPr>
        <p:spPr>
          <a:xfrm>
            <a:off x="4972050" y="1752600"/>
            <a:ext cx="3703638" cy="4114800"/>
          </a:xfrm>
        </p:spPr>
        <p:txBody>
          <a:body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data 4">
            <a:extLst>
              <a:ext uri="{FF2B5EF4-FFF2-40B4-BE49-F238E27FC236}">
                <a16:creationId xmlns:a16="http://schemas.microsoft.com/office/drawing/2014/main" id="{BB309C0A-72F1-4B59-AE35-BC1979D605A7}"/>
              </a:ext>
            </a:extLst>
          </p:cNvPr>
          <p:cNvSpPr>
            <a:spLocks noGrp="1"/>
          </p:cNvSpPr>
          <p:nvPr>
            <p:ph type="dt" sz="half" idx="10"/>
          </p:nvPr>
        </p:nvSpPr>
        <p:spPr>
          <a:xfrm>
            <a:off x="4343400" y="6148388"/>
            <a:ext cx="1905000" cy="457200"/>
          </a:xfrm>
        </p:spPr>
        <p:txBody>
          <a:bodyPr/>
          <a:lstStyle>
            <a:lvl1pPr>
              <a:defRPr/>
            </a:lvl1pPr>
          </a:lstStyle>
          <a:p>
            <a:fld id="{4C2888AB-D046-40E4-995E-6F8559DBCBC3}" type="datetime1">
              <a:rPr lang="it-IT" altLang="en-US" smtClean="0"/>
              <a:pPr/>
              <a:t>04/01/2021</a:t>
            </a:fld>
            <a:endParaRPr lang="it-IT" altLang="en-US" dirty="0"/>
          </a:p>
        </p:txBody>
      </p:sp>
      <p:sp>
        <p:nvSpPr>
          <p:cNvPr id="6" name="Segnaposto piè di pagina 5">
            <a:extLst>
              <a:ext uri="{FF2B5EF4-FFF2-40B4-BE49-F238E27FC236}">
                <a16:creationId xmlns:a16="http://schemas.microsoft.com/office/drawing/2014/main" id="{19858138-6520-4B93-A8FC-A9B7C74FA376}"/>
              </a:ext>
            </a:extLst>
          </p:cNvPr>
          <p:cNvSpPr>
            <a:spLocks noGrp="1"/>
          </p:cNvSpPr>
          <p:nvPr>
            <p:ph type="ftr" sz="quarter" idx="11"/>
          </p:nvPr>
        </p:nvSpPr>
        <p:spPr>
          <a:xfrm>
            <a:off x="1219200" y="6148388"/>
            <a:ext cx="2895600" cy="457200"/>
          </a:xfrm>
        </p:spPr>
        <p:txBody>
          <a:bodyPr/>
          <a:lstStyle>
            <a:lvl1pPr>
              <a:defRPr/>
            </a:lvl1pPr>
          </a:lstStyle>
          <a:p>
            <a:r>
              <a:rPr lang="it-IT" altLang="en-US" dirty="0"/>
              <a:t>Titolo Presentazione</a:t>
            </a:r>
          </a:p>
        </p:txBody>
      </p:sp>
      <p:sp>
        <p:nvSpPr>
          <p:cNvPr id="7" name="Segnaposto numero diapositiva 6">
            <a:extLst>
              <a:ext uri="{FF2B5EF4-FFF2-40B4-BE49-F238E27FC236}">
                <a16:creationId xmlns:a16="http://schemas.microsoft.com/office/drawing/2014/main" id="{7D11E23E-71C3-4F59-BEFB-E95136415AD9}"/>
              </a:ext>
            </a:extLst>
          </p:cNvPr>
          <p:cNvSpPr>
            <a:spLocks noGrp="1"/>
          </p:cNvSpPr>
          <p:nvPr>
            <p:ph type="sldNum" sz="quarter" idx="12"/>
          </p:nvPr>
        </p:nvSpPr>
        <p:spPr>
          <a:xfrm>
            <a:off x="6553200" y="6148388"/>
            <a:ext cx="1905000" cy="457200"/>
          </a:xfrm>
        </p:spPr>
        <p:txBody>
          <a:bodyPr/>
          <a:lstStyle>
            <a:lvl1pPr>
              <a:defRPr/>
            </a:lvl1pPr>
          </a:lstStyle>
          <a:p>
            <a:r>
              <a:rPr lang="it-IT" altLang="en-US" dirty="0"/>
              <a:t>Pagina </a:t>
            </a:r>
            <a:fld id="{CA2E1D82-6738-4204-8358-7726F0F19FE6}" type="slidenum">
              <a:rPr lang="it-IT" altLang="en-US" smtClean="0"/>
              <a:pPr/>
              <a:t>‹N›</a:t>
            </a:fld>
            <a:endParaRPr lang="it-IT" altLang="en-US" dirty="0"/>
          </a:p>
        </p:txBody>
      </p:sp>
    </p:spTree>
    <p:extLst>
      <p:ext uri="{BB962C8B-B14F-4D97-AF65-F5344CB8AC3E}">
        <p14:creationId xmlns:p14="http://schemas.microsoft.com/office/powerpoint/2010/main" val="644007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815865-B72D-4AE5-AC34-1C35AD177CFA}"/>
              </a:ext>
            </a:extLst>
          </p:cNvPr>
          <p:cNvSpPr>
            <a:spLocks noGrp="1"/>
          </p:cNvSpPr>
          <p:nvPr>
            <p:ph type="title"/>
          </p:nvPr>
        </p:nvSpPr>
        <p:spPr>
          <a:xfrm>
            <a:off x="1116013" y="409575"/>
            <a:ext cx="7559675" cy="581025"/>
          </a:xfrm>
        </p:spPr>
        <p:txBody>
          <a:bodyPr/>
          <a:lstStyle/>
          <a:p>
            <a:r>
              <a:rPr lang="it-IT"/>
              <a:t>Fare clic per modificare lo stile del titolo dello schema</a:t>
            </a:r>
            <a:endParaRPr lang="en-US"/>
          </a:p>
        </p:txBody>
      </p:sp>
      <p:sp>
        <p:nvSpPr>
          <p:cNvPr id="3" name="Segnaposto tabella 2">
            <a:extLst>
              <a:ext uri="{FF2B5EF4-FFF2-40B4-BE49-F238E27FC236}">
                <a16:creationId xmlns:a16="http://schemas.microsoft.com/office/drawing/2014/main" id="{B26CF326-3F3F-405C-855C-206DAF01344A}"/>
              </a:ext>
            </a:extLst>
          </p:cNvPr>
          <p:cNvSpPr>
            <a:spLocks noGrp="1"/>
          </p:cNvSpPr>
          <p:nvPr>
            <p:ph type="tbl" idx="1"/>
          </p:nvPr>
        </p:nvSpPr>
        <p:spPr>
          <a:xfrm>
            <a:off x="1116013" y="1752600"/>
            <a:ext cx="7559675" cy="4114800"/>
          </a:xfrm>
        </p:spPr>
        <p:txBody>
          <a:bodyPr/>
          <a:lstStyle/>
          <a:p>
            <a:r>
              <a:rPr lang="it-IT" dirty="0"/>
              <a:t>Fare clic sull'icona per inserire una tabella</a:t>
            </a:r>
            <a:endParaRPr lang="en-US" dirty="0"/>
          </a:p>
        </p:txBody>
      </p:sp>
      <p:sp>
        <p:nvSpPr>
          <p:cNvPr id="4" name="Segnaposto data 3">
            <a:extLst>
              <a:ext uri="{FF2B5EF4-FFF2-40B4-BE49-F238E27FC236}">
                <a16:creationId xmlns:a16="http://schemas.microsoft.com/office/drawing/2014/main" id="{6BDB50D2-95F9-4CCD-BDA9-E6FB5049F2C4}"/>
              </a:ext>
            </a:extLst>
          </p:cNvPr>
          <p:cNvSpPr>
            <a:spLocks noGrp="1"/>
          </p:cNvSpPr>
          <p:nvPr>
            <p:ph type="dt" sz="half" idx="10"/>
          </p:nvPr>
        </p:nvSpPr>
        <p:spPr>
          <a:xfrm>
            <a:off x="4343400" y="6148388"/>
            <a:ext cx="1905000" cy="457200"/>
          </a:xfrm>
        </p:spPr>
        <p:txBody>
          <a:bodyPr/>
          <a:lstStyle>
            <a:lvl1pPr>
              <a:defRPr/>
            </a:lvl1pPr>
          </a:lstStyle>
          <a:p>
            <a:fld id="{A0AB382B-839B-435B-8726-5371311BEBEF}"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A555AB0B-EB0E-4181-994A-C43E1314C89C}"/>
              </a:ext>
            </a:extLst>
          </p:cNvPr>
          <p:cNvSpPr>
            <a:spLocks noGrp="1"/>
          </p:cNvSpPr>
          <p:nvPr>
            <p:ph type="ftr" sz="quarter" idx="11"/>
          </p:nvPr>
        </p:nvSpPr>
        <p:spPr>
          <a:xfrm>
            <a:off x="1219200" y="6148388"/>
            <a:ext cx="2895600" cy="457200"/>
          </a:xfrm>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50059751-9786-47F3-8DA4-495BC1008457}"/>
              </a:ext>
            </a:extLst>
          </p:cNvPr>
          <p:cNvSpPr>
            <a:spLocks noGrp="1"/>
          </p:cNvSpPr>
          <p:nvPr>
            <p:ph type="sldNum" sz="quarter" idx="12"/>
          </p:nvPr>
        </p:nvSpPr>
        <p:spPr>
          <a:xfrm>
            <a:off x="6553200" y="6148388"/>
            <a:ext cx="1905000" cy="457200"/>
          </a:xfrm>
        </p:spPr>
        <p:txBody>
          <a:bodyPr/>
          <a:lstStyle>
            <a:lvl1pPr>
              <a:defRPr/>
            </a:lvl1pPr>
          </a:lstStyle>
          <a:p>
            <a:r>
              <a:rPr lang="it-IT" altLang="en-US" dirty="0"/>
              <a:t>Pagina </a:t>
            </a:r>
            <a:fld id="{38123766-9B36-4091-9580-91AA472403CC}" type="slidenum">
              <a:rPr lang="it-IT" altLang="en-US" smtClean="0"/>
              <a:pPr/>
              <a:t>‹N›</a:t>
            </a:fld>
            <a:endParaRPr lang="it-IT" altLang="en-US" dirty="0"/>
          </a:p>
        </p:txBody>
      </p:sp>
    </p:spTree>
    <p:extLst>
      <p:ext uri="{BB962C8B-B14F-4D97-AF65-F5344CB8AC3E}">
        <p14:creationId xmlns:p14="http://schemas.microsoft.com/office/powerpoint/2010/main" val="1947590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CC9176-882B-4FDF-A584-B687E60F30DD}"/>
              </a:ext>
            </a:extLst>
          </p:cNvPr>
          <p:cNvSpPr>
            <a:spLocks noGrp="1"/>
          </p:cNvSpPr>
          <p:nvPr>
            <p:ph type="title"/>
          </p:nvPr>
        </p:nvSpPr>
        <p:spPr>
          <a:xfrm>
            <a:off x="1116013" y="409575"/>
            <a:ext cx="7559675" cy="581025"/>
          </a:xfrm>
        </p:spPr>
        <p:txBody>
          <a:bodyPr/>
          <a:lstStyle/>
          <a:p>
            <a:r>
              <a:rPr lang="it-IT"/>
              <a:t>Fare clic per modificare lo stile del titolo dello schema</a:t>
            </a:r>
            <a:endParaRPr lang="en-US"/>
          </a:p>
        </p:txBody>
      </p:sp>
      <p:sp>
        <p:nvSpPr>
          <p:cNvPr id="3" name="Segnaposto grafico 2">
            <a:extLst>
              <a:ext uri="{FF2B5EF4-FFF2-40B4-BE49-F238E27FC236}">
                <a16:creationId xmlns:a16="http://schemas.microsoft.com/office/drawing/2014/main" id="{AB79E023-C14F-4612-8A97-F5020B3B5742}"/>
              </a:ext>
            </a:extLst>
          </p:cNvPr>
          <p:cNvSpPr>
            <a:spLocks noGrp="1"/>
          </p:cNvSpPr>
          <p:nvPr>
            <p:ph type="chart" idx="1"/>
          </p:nvPr>
        </p:nvSpPr>
        <p:spPr>
          <a:xfrm>
            <a:off x="1116013" y="1752600"/>
            <a:ext cx="7559675" cy="4114800"/>
          </a:xfrm>
        </p:spPr>
        <p:txBody>
          <a:bodyPr/>
          <a:lstStyle/>
          <a:p>
            <a:r>
              <a:rPr lang="it-IT" dirty="0"/>
              <a:t>Fare clic sull'icona per inserire un grafico</a:t>
            </a:r>
            <a:endParaRPr lang="en-US" dirty="0"/>
          </a:p>
        </p:txBody>
      </p:sp>
      <p:sp>
        <p:nvSpPr>
          <p:cNvPr id="4" name="Segnaposto data 3">
            <a:extLst>
              <a:ext uri="{FF2B5EF4-FFF2-40B4-BE49-F238E27FC236}">
                <a16:creationId xmlns:a16="http://schemas.microsoft.com/office/drawing/2014/main" id="{1E2A5B6D-6BA9-4D77-9AA8-9036A217CF3F}"/>
              </a:ext>
            </a:extLst>
          </p:cNvPr>
          <p:cNvSpPr>
            <a:spLocks noGrp="1"/>
          </p:cNvSpPr>
          <p:nvPr>
            <p:ph type="dt" sz="half" idx="10"/>
          </p:nvPr>
        </p:nvSpPr>
        <p:spPr>
          <a:xfrm>
            <a:off x="4343400" y="6148388"/>
            <a:ext cx="1905000" cy="457200"/>
          </a:xfrm>
        </p:spPr>
        <p:txBody>
          <a:bodyPr/>
          <a:lstStyle>
            <a:lvl1pPr>
              <a:defRPr/>
            </a:lvl1pPr>
          </a:lstStyle>
          <a:p>
            <a:fld id="{3A39B98C-70B4-4410-A0FA-9BDA34A982E0}"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AB523802-97FB-409B-B9AE-63F20F1C79B4}"/>
              </a:ext>
            </a:extLst>
          </p:cNvPr>
          <p:cNvSpPr>
            <a:spLocks noGrp="1"/>
          </p:cNvSpPr>
          <p:nvPr>
            <p:ph type="ftr" sz="quarter" idx="11"/>
          </p:nvPr>
        </p:nvSpPr>
        <p:spPr>
          <a:xfrm>
            <a:off x="1219200" y="6148388"/>
            <a:ext cx="2895600" cy="457200"/>
          </a:xfrm>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48415D3A-855E-4590-8529-AD0DC1EC5882}"/>
              </a:ext>
            </a:extLst>
          </p:cNvPr>
          <p:cNvSpPr>
            <a:spLocks noGrp="1"/>
          </p:cNvSpPr>
          <p:nvPr>
            <p:ph type="sldNum" sz="quarter" idx="12"/>
          </p:nvPr>
        </p:nvSpPr>
        <p:spPr>
          <a:xfrm>
            <a:off x="6553200" y="6148388"/>
            <a:ext cx="1905000" cy="457200"/>
          </a:xfrm>
        </p:spPr>
        <p:txBody>
          <a:bodyPr/>
          <a:lstStyle>
            <a:lvl1pPr>
              <a:defRPr/>
            </a:lvl1pPr>
          </a:lstStyle>
          <a:p>
            <a:r>
              <a:rPr lang="it-IT" altLang="en-US" dirty="0"/>
              <a:t>Pagina </a:t>
            </a:r>
            <a:fld id="{E8E22444-8104-495B-85FC-373F4FB30F9E}" type="slidenum">
              <a:rPr lang="it-IT" altLang="en-US" smtClean="0"/>
              <a:pPr/>
              <a:t>‹N›</a:t>
            </a:fld>
            <a:endParaRPr lang="it-IT" altLang="en-US" dirty="0"/>
          </a:p>
        </p:txBody>
      </p:sp>
    </p:spTree>
    <p:extLst>
      <p:ext uri="{BB962C8B-B14F-4D97-AF65-F5344CB8AC3E}">
        <p14:creationId xmlns:p14="http://schemas.microsoft.com/office/powerpoint/2010/main" val="180701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18B84-FE10-4689-B1D9-0843E1656859}"/>
              </a:ext>
            </a:extLst>
          </p:cNvPr>
          <p:cNvSpPr>
            <a:spLocks noGrp="1"/>
          </p:cNvSpPr>
          <p:nvPr>
            <p:ph type="title"/>
          </p:nvPr>
        </p:nvSpPr>
        <p:spPr/>
        <p:txBody>
          <a:bodyPr/>
          <a:lstStyle>
            <a:lvl1pPr algn="ctr">
              <a:defRPr sz="2800" b="1"/>
            </a:lvl1p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r>
              <a:rPr lang="en-US" noProof="0" dirty="0"/>
              <a:t> </a:t>
            </a:r>
            <a:r>
              <a:rPr lang="en-US" noProof="0" dirty="0" err="1"/>
              <a:t>dello</a:t>
            </a:r>
            <a:r>
              <a:rPr lang="en-US" noProof="0" dirty="0"/>
              <a:t> schema</a:t>
            </a:r>
          </a:p>
        </p:txBody>
      </p:sp>
      <p:sp>
        <p:nvSpPr>
          <p:cNvPr id="3" name="Segnaposto contenuto 2">
            <a:extLst>
              <a:ext uri="{FF2B5EF4-FFF2-40B4-BE49-F238E27FC236}">
                <a16:creationId xmlns:a16="http://schemas.microsoft.com/office/drawing/2014/main" id="{CDEF49C3-F6A6-422D-B617-CB3EFDA41A31}"/>
              </a:ext>
            </a:extLst>
          </p:cNvPr>
          <p:cNvSpPr>
            <a:spLocks noGrp="1"/>
          </p:cNvSpPr>
          <p:nvPr>
            <p:ph idx="1"/>
          </p:nvPr>
        </p:nvSpPr>
        <p:spPr>
          <a:xfrm>
            <a:off x="1116013" y="1340768"/>
            <a:ext cx="7559675" cy="4526632"/>
          </a:xfrm>
        </p:spPr>
        <p:txBody>
          <a:bodyPr/>
          <a:lstStyle>
            <a:lvl1pPr>
              <a:defRPr sz="1800">
                <a:latin typeface="+mj-lt"/>
              </a:defRPr>
            </a:lvl1pPr>
            <a:lvl2pPr>
              <a:defRPr sz="1600">
                <a:latin typeface="+mj-lt"/>
              </a:defRPr>
            </a:lvl2pPr>
            <a:lvl3pPr>
              <a:defRPr sz="1400">
                <a:latin typeface="+mj-lt"/>
              </a:defRPr>
            </a:lvl3pPr>
            <a:lvl4pPr>
              <a:defRPr sz="1500">
                <a:latin typeface="+mj-lt"/>
              </a:defRPr>
            </a:lvl4pPr>
            <a:lvl5pPr>
              <a:defRPr sz="1400">
                <a:latin typeface="+mj-lt"/>
              </a:defRPr>
            </a:lvl5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4" name="Segnaposto data 3">
            <a:extLst>
              <a:ext uri="{FF2B5EF4-FFF2-40B4-BE49-F238E27FC236}">
                <a16:creationId xmlns:a16="http://schemas.microsoft.com/office/drawing/2014/main" id="{F3A628B3-D747-40E4-82CB-0403A4BDE02E}"/>
              </a:ext>
            </a:extLst>
          </p:cNvPr>
          <p:cNvSpPr>
            <a:spLocks noGrp="1"/>
          </p:cNvSpPr>
          <p:nvPr>
            <p:ph type="dt" sz="half" idx="10"/>
          </p:nvPr>
        </p:nvSpPr>
        <p:spPr/>
        <p:txBody>
          <a:bodyPr/>
          <a:lstStyle>
            <a:lvl1pPr>
              <a:defRPr/>
            </a:lvl1p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6E0DCD39-E036-4965-9B96-D86258154D11}"/>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37FE9D38-F499-466B-BE1E-BD3D054442FD}"/>
              </a:ext>
            </a:extLst>
          </p:cNvPr>
          <p:cNvSpPr>
            <a:spLocks noGrp="1"/>
          </p:cNvSpPr>
          <p:nvPr>
            <p:ph type="sldNum" sz="quarter" idx="12"/>
          </p:nvPr>
        </p:nvSpPr>
        <p:spPr/>
        <p:txBody>
          <a:bodyPr/>
          <a:lstStyle>
            <a:lvl1pPr>
              <a:defRPr/>
            </a:lvl1pPr>
          </a:lstStyle>
          <a:p>
            <a:r>
              <a:rPr lang="it-IT" altLang="en-US" dirty="0"/>
              <a:t>Pagina </a:t>
            </a:r>
            <a:fld id="{10FDDB3B-41EC-490C-BB2E-0F401665E1BB}" type="slidenum">
              <a:rPr lang="it-IT" altLang="en-US" smtClean="0"/>
              <a:pPr/>
              <a:t>‹N›</a:t>
            </a:fld>
            <a:endParaRPr lang="it-IT" altLang="en-US" dirty="0"/>
          </a:p>
        </p:txBody>
      </p:sp>
    </p:spTree>
    <p:extLst>
      <p:ext uri="{BB962C8B-B14F-4D97-AF65-F5344CB8AC3E}">
        <p14:creationId xmlns:p14="http://schemas.microsoft.com/office/powerpoint/2010/main" val="6874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C47856-54DF-4628-A77D-2481F9D6AF69}"/>
              </a:ext>
            </a:extLst>
          </p:cNvPr>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8C08E882-6AC9-411C-B160-A628A6BE79B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75A94D5-F692-4631-A3E7-9977D8F7578B}"/>
              </a:ext>
            </a:extLst>
          </p:cNvPr>
          <p:cNvSpPr>
            <a:spLocks noGrp="1"/>
          </p:cNvSpPr>
          <p:nvPr>
            <p:ph type="dt" sz="half" idx="10"/>
          </p:nvPr>
        </p:nvSpPr>
        <p:spPr/>
        <p:txBody>
          <a:bodyPr/>
          <a:lstStyle>
            <a:lvl1pPr>
              <a:defRPr/>
            </a:lvl1pPr>
          </a:lstStyle>
          <a:p>
            <a:fld id="{559FDA2C-6439-4797-A872-6BAA1EA7DD30}"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0190B693-DC83-4B7D-8566-A270A21B2448}"/>
              </a:ext>
            </a:extLst>
          </p:cNvPr>
          <p:cNvSpPr>
            <a:spLocks noGrp="1"/>
          </p:cNvSpPr>
          <p:nvPr>
            <p:ph type="ftr" sz="quarter" idx="11"/>
          </p:nvPr>
        </p:nvSpPr>
        <p:spPr/>
        <p:txBody>
          <a:bodyPr/>
          <a:lstStyle>
            <a:lvl1pPr>
              <a:defRPr/>
            </a:lvl1pPr>
          </a:lstStyle>
          <a:p>
            <a:r>
              <a:rPr lang="it-IT" altLang="en-US" dirty="0"/>
              <a:t>Titolo Presentazione</a:t>
            </a:r>
          </a:p>
        </p:txBody>
      </p:sp>
      <p:sp>
        <p:nvSpPr>
          <p:cNvPr id="6" name="Segnaposto numero diapositiva 5">
            <a:extLst>
              <a:ext uri="{FF2B5EF4-FFF2-40B4-BE49-F238E27FC236}">
                <a16:creationId xmlns:a16="http://schemas.microsoft.com/office/drawing/2014/main" id="{2D585E98-B9B9-4FEF-9F22-079C8A0A72BF}"/>
              </a:ext>
            </a:extLst>
          </p:cNvPr>
          <p:cNvSpPr>
            <a:spLocks noGrp="1"/>
          </p:cNvSpPr>
          <p:nvPr>
            <p:ph type="sldNum" sz="quarter" idx="12"/>
          </p:nvPr>
        </p:nvSpPr>
        <p:spPr/>
        <p:txBody>
          <a:bodyPr/>
          <a:lstStyle>
            <a:lvl1pPr>
              <a:defRPr/>
            </a:lvl1pPr>
          </a:lstStyle>
          <a:p>
            <a:r>
              <a:rPr lang="it-IT" altLang="en-US" dirty="0"/>
              <a:t>Pagina </a:t>
            </a:r>
            <a:fld id="{D21DC695-922B-45E7-B9C4-BBFF405D3E95}" type="slidenum">
              <a:rPr lang="it-IT" altLang="en-US" smtClean="0"/>
              <a:pPr/>
              <a:t>‹N›</a:t>
            </a:fld>
            <a:endParaRPr lang="it-IT" altLang="en-US" dirty="0"/>
          </a:p>
        </p:txBody>
      </p:sp>
    </p:spTree>
    <p:extLst>
      <p:ext uri="{BB962C8B-B14F-4D97-AF65-F5344CB8AC3E}">
        <p14:creationId xmlns:p14="http://schemas.microsoft.com/office/powerpoint/2010/main" val="144571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DF7B2B-0F92-48AC-836F-7BE3AF4D1931}"/>
              </a:ext>
            </a:extLst>
          </p:cNvPr>
          <p:cNvSpPr>
            <a:spLocks noGrp="1"/>
          </p:cNvSpPr>
          <p:nvPr>
            <p:ph type="title"/>
          </p:nvPr>
        </p:nvSpPr>
        <p:spPr/>
        <p:txBody>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r>
              <a:rPr lang="en-US" noProof="0" dirty="0"/>
              <a:t> </a:t>
            </a:r>
            <a:r>
              <a:rPr lang="en-US" noProof="0" dirty="0" err="1"/>
              <a:t>dello</a:t>
            </a:r>
            <a:r>
              <a:rPr lang="en-US" noProof="0" dirty="0"/>
              <a:t> schema</a:t>
            </a:r>
          </a:p>
        </p:txBody>
      </p:sp>
      <p:sp>
        <p:nvSpPr>
          <p:cNvPr id="3" name="Segnaposto contenuto 2">
            <a:extLst>
              <a:ext uri="{FF2B5EF4-FFF2-40B4-BE49-F238E27FC236}">
                <a16:creationId xmlns:a16="http://schemas.microsoft.com/office/drawing/2014/main" id="{D3841587-D7B5-42A4-AF82-D76067FAF691}"/>
              </a:ext>
            </a:extLst>
          </p:cNvPr>
          <p:cNvSpPr>
            <a:spLocks noGrp="1"/>
          </p:cNvSpPr>
          <p:nvPr>
            <p:ph sz="half" idx="1"/>
          </p:nvPr>
        </p:nvSpPr>
        <p:spPr>
          <a:xfrm>
            <a:off x="1116013" y="1752600"/>
            <a:ext cx="3703637"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4" name="Segnaposto contenuto 3">
            <a:extLst>
              <a:ext uri="{FF2B5EF4-FFF2-40B4-BE49-F238E27FC236}">
                <a16:creationId xmlns:a16="http://schemas.microsoft.com/office/drawing/2014/main" id="{4361E0BC-3ED0-4952-87C3-A956A4C15280}"/>
              </a:ext>
            </a:extLst>
          </p:cNvPr>
          <p:cNvSpPr>
            <a:spLocks noGrp="1"/>
          </p:cNvSpPr>
          <p:nvPr>
            <p:ph sz="half" idx="2"/>
          </p:nvPr>
        </p:nvSpPr>
        <p:spPr>
          <a:xfrm>
            <a:off x="4972050" y="1752600"/>
            <a:ext cx="3703638"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data 4">
            <a:extLst>
              <a:ext uri="{FF2B5EF4-FFF2-40B4-BE49-F238E27FC236}">
                <a16:creationId xmlns:a16="http://schemas.microsoft.com/office/drawing/2014/main" id="{4CBA623D-5465-46F6-87D5-B133D0988728}"/>
              </a:ext>
            </a:extLst>
          </p:cNvPr>
          <p:cNvSpPr>
            <a:spLocks noGrp="1"/>
          </p:cNvSpPr>
          <p:nvPr>
            <p:ph type="dt" sz="half" idx="10"/>
          </p:nvPr>
        </p:nvSpPr>
        <p:spPr/>
        <p:txBody>
          <a:bodyPr/>
          <a:lstStyle>
            <a:lvl1pPr>
              <a:defRPr/>
            </a:lvl1pPr>
          </a:lstStyle>
          <a:p>
            <a:fld id="{F60232C2-57AF-47B1-AAAB-F08D9B32B7A0}" type="datetime1">
              <a:rPr lang="it-IT" altLang="en-US" smtClean="0"/>
              <a:pPr/>
              <a:t>04/01/2021</a:t>
            </a:fld>
            <a:endParaRPr lang="it-IT" altLang="en-US" dirty="0"/>
          </a:p>
        </p:txBody>
      </p:sp>
      <p:sp>
        <p:nvSpPr>
          <p:cNvPr id="6" name="Segnaposto piè di pagina 5">
            <a:extLst>
              <a:ext uri="{FF2B5EF4-FFF2-40B4-BE49-F238E27FC236}">
                <a16:creationId xmlns:a16="http://schemas.microsoft.com/office/drawing/2014/main" id="{DF6CC7DF-B26D-427D-ABB3-0DE5328BAA78}"/>
              </a:ext>
            </a:extLst>
          </p:cNvPr>
          <p:cNvSpPr>
            <a:spLocks noGrp="1"/>
          </p:cNvSpPr>
          <p:nvPr>
            <p:ph type="ftr" sz="quarter" idx="11"/>
          </p:nvPr>
        </p:nvSpPr>
        <p:spPr/>
        <p:txBody>
          <a:bodyPr/>
          <a:lstStyle>
            <a:lvl1pPr>
              <a:defRPr/>
            </a:lvl1pPr>
          </a:lstStyle>
          <a:p>
            <a:r>
              <a:rPr lang="it-IT" altLang="en-US" dirty="0"/>
              <a:t>Titolo Presentazione</a:t>
            </a:r>
          </a:p>
        </p:txBody>
      </p:sp>
      <p:sp>
        <p:nvSpPr>
          <p:cNvPr id="7" name="Segnaposto numero diapositiva 6">
            <a:extLst>
              <a:ext uri="{FF2B5EF4-FFF2-40B4-BE49-F238E27FC236}">
                <a16:creationId xmlns:a16="http://schemas.microsoft.com/office/drawing/2014/main" id="{8B0368F1-C8E7-44BF-8B9B-C1B97A1FD22A}"/>
              </a:ext>
            </a:extLst>
          </p:cNvPr>
          <p:cNvSpPr>
            <a:spLocks noGrp="1"/>
          </p:cNvSpPr>
          <p:nvPr>
            <p:ph type="sldNum" sz="quarter" idx="12"/>
          </p:nvPr>
        </p:nvSpPr>
        <p:spPr/>
        <p:txBody>
          <a:bodyPr/>
          <a:lstStyle>
            <a:lvl1pPr>
              <a:defRPr/>
            </a:lvl1pPr>
          </a:lstStyle>
          <a:p>
            <a:r>
              <a:rPr lang="it-IT" altLang="en-US" dirty="0"/>
              <a:t>Pagina </a:t>
            </a:r>
            <a:fld id="{8DDEF344-9AB0-4782-A60E-5F6126EC1427}" type="slidenum">
              <a:rPr lang="it-IT" altLang="en-US" smtClean="0"/>
              <a:pPr/>
              <a:t>‹N›</a:t>
            </a:fld>
            <a:endParaRPr lang="it-IT" altLang="en-US" dirty="0"/>
          </a:p>
        </p:txBody>
      </p:sp>
    </p:spTree>
    <p:extLst>
      <p:ext uri="{BB962C8B-B14F-4D97-AF65-F5344CB8AC3E}">
        <p14:creationId xmlns:p14="http://schemas.microsoft.com/office/powerpoint/2010/main" val="1136401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860AD4-DFAA-4670-92F2-0648D3F0F459}"/>
              </a:ext>
            </a:extLst>
          </p:cNvPr>
          <p:cNvSpPr>
            <a:spLocks noGrp="1"/>
          </p:cNvSpPr>
          <p:nvPr>
            <p:ph type="title"/>
          </p:nvPr>
        </p:nvSpPr>
        <p:spPr>
          <a:xfrm>
            <a:off x="630238" y="365125"/>
            <a:ext cx="78867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AAD97702-F0BC-48CF-B0AA-FB7175A834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161A496-94DE-4575-B338-B1FFD3A00B95}"/>
              </a:ext>
            </a:extLst>
          </p:cNvPr>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A6C32CE7-B0CB-4D47-A4CB-57D5E8DC277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D42E170-1C89-4D9C-9B7A-197B5D84025B}"/>
              </a:ext>
            </a:extLst>
          </p:cNvPr>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CAE548BE-3073-4F98-94F1-1F411B73482F}"/>
              </a:ext>
            </a:extLst>
          </p:cNvPr>
          <p:cNvSpPr>
            <a:spLocks noGrp="1"/>
          </p:cNvSpPr>
          <p:nvPr>
            <p:ph type="dt" sz="half" idx="10"/>
          </p:nvPr>
        </p:nvSpPr>
        <p:spPr/>
        <p:txBody>
          <a:bodyPr/>
          <a:lstStyle>
            <a:lvl1pPr>
              <a:defRPr/>
            </a:lvl1pPr>
          </a:lstStyle>
          <a:p>
            <a:fld id="{45EE9001-2FAE-409B-8D6B-28B43559CBEB}" type="datetime1">
              <a:rPr lang="it-IT" altLang="en-US" smtClean="0"/>
              <a:pPr/>
              <a:t>04/01/2021</a:t>
            </a:fld>
            <a:endParaRPr lang="it-IT" altLang="en-US" dirty="0"/>
          </a:p>
        </p:txBody>
      </p:sp>
      <p:sp>
        <p:nvSpPr>
          <p:cNvPr id="8" name="Segnaposto piè di pagina 7">
            <a:extLst>
              <a:ext uri="{FF2B5EF4-FFF2-40B4-BE49-F238E27FC236}">
                <a16:creationId xmlns:a16="http://schemas.microsoft.com/office/drawing/2014/main" id="{E0571489-78DC-4360-B156-3196E86C87A8}"/>
              </a:ext>
            </a:extLst>
          </p:cNvPr>
          <p:cNvSpPr>
            <a:spLocks noGrp="1"/>
          </p:cNvSpPr>
          <p:nvPr>
            <p:ph type="ftr" sz="quarter" idx="11"/>
          </p:nvPr>
        </p:nvSpPr>
        <p:spPr/>
        <p:txBody>
          <a:bodyPr/>
          <a:lstStyle>
            <a:lvl1pPr>
              <a:defRPr/>
            </a:lvl1pPr>
          </a:lstStyle>
          <a:p>
            <a:r>
              <a:rPr lang="it-IT" altLang="en-US" dirty="0"/>
              <a:t>Titolo Presentazione</a:t>
            </a:r>
          </a:p>
        </p:txBody>
      </p:sp>
      <p:sp>
        <p:nvSpPr>
          <p:cNvPr id="9" name="Segnaposto numero diapositiva 8">
            <a:extLst>
              <a:ext uri="{FF2B5EF4-FFF2-40B4-BE49-F238E27FC236}">
                <a16:creationId xmlns:a16="http://schemas.microsoft.com/office/drawing/2014/main" id="{4CD18066-4456-44D5-A2A8-1F7C718C53A8}"/>
              </a:ext>
            </a:extLst>
          </p:cNvPr>
          <p:cNvSpPr>
            <a:spLocks noGrp="1"/>
          </p:cNvSpPr>
          <p:nvPr>
            <p:ph type="sldNum" sz="quarter" idx="12"/>
          </p:nvPr>
        </p:nvSpPr>
        <p:spPr/>
        <p:txBody>
          <a:bodyPr/>
          <a:lstStyle>
            <a:lvl1pPr>
              <a:defRPr/>
            </a:lvl1pPr>
          </a:lstStyle>
          <a:p>
            <a:r>
              <a:rPr lang="it-IT" altLang="en-US" dirty="0"/>
              <a:t>Pagina </a:t>
            </a:r>
            <a:fld id="{0B4C4588-1E4A-4D48-BBC6-582EB8263AAD}" type="slidenum">
              <a:rPr lang="it-IT" altLang="en-US" smtClean="0"/>
              <a:pPr/>
              <a:t>‹N›</a:t>
            </a:fld>
            <a:endParaRPr lang="it-IT" altLang="en-US" dirty="0"/>
          </a:p>
        </p:txBody>
      </p:sp>
    </p:spTree>
    <p:extLst>
      <p:ext uri="{BB962C8B-B14F-4D97-AF65-F5344CB8AC3E}">
        <p14:creationId xmlns:p14="http://schemas.microsoft.com/office/powerpoint/2010/main" val="2428031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7D8B30-66CA-4B9C-80A1-265F88D944E1}"/>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8687CE18-F4BC-404E-ADB9-2C2D427EB790}"/>
              </a:ext>
            </a:extLst>
          </p:cNvPr>
          <p:cNvSpPr>
            <a:spLocks noGrp="1"/>
          </p:cNvSpPr>
          <p:nvPr>
            <p:ph type="dt" sz="half" idx="10"/>
          </p:nvPr>
        </p:nvSpPr>
        <p:spPr/>
        <p:txBody>
          <a:bodyPr/>
          <a:lstStyle>
            <a:lvl1pPr>
              <a:defRPr/>
            </a:lvl1pPr>
          </a:lstStyle>
          <a:p>
            <a:fld id="{E3A7FBF1-D148-4CF8-B0AF-68EAC66157B1}" type="datetime1">
              <a:rPr lang="it-IT" altLang="en-US" smtClean="0"/>
              <a:pPr/>
              <a:t>04/01/2021</a:t>
            </a:fld>
            <a:endParaRPr lang="it-IT" altLang="en-US" dirty="0"/>
          </a:p>
        </p:txBody>
      </p:sp>
      <p:sp>
        <p:nvSpPr>
          <p:cNvPr id="4" name="Segnaposto piè di pagina 3">
            <a:extLst>
              <a:ext uri="{FF2B5EF4-FFF2-40B4-BE49-F238E27FC236}">
                <a16:creationId xmlns:a16="http://schemas.microsoft.com/office/drawing/2014/main" id="{C4CF5F13-8FC4-4D27-8EE0-DDFE2DA9CEEE}"/>
              </a:ext>
            </a:extLst>
          </p:cNvPr>
          <p:cNvSpPr>
            <a:spLocks noGrp="1"/>
          </p:cNvSpPr>
          <p:nvPr>
            <p:ph type="ftr" sz="quarter" idx="11"/>
          </p:nvPr>
        </p:nvSpPr>
        <p:spPr/>
        <p:txBody>
          <a:bodyPr/>
          <a:lstStyle>
            <a:lvl1pPr>
              <a:defRPr/>
            </a:lvl1pPr>
          </a:lstStyle>
          <a:p>
            <a:r>
              <a:rPr lang="it-IT" altLang="en-US" dirty="0"/>
              <a:t>Titolo Presentazione</a:t>
            </a:r>
          </a:p>
        </p:txBody>
      </p:sp>
      <p:sp>
        <p:nvSpPr>
          <p:cNvPr id="5" name="Segnaposto numero diapositiva 4">
            <a:extLst>
              <a:ext uri="{FF2B5EF4-FFF2-40B4-BE49-F238E27FC236}">
                <a16:creationId xmlns:a16="http://schemas.microsoft.com/office/drawing/2014/main" id="{BEAD0AD8-637D-444A-A284-DAD2D1D33B9E}"/>
              </a:ext>
            </a:extLst>
          </p:cNvPr>
          <p:cNvSpPr>
            <a:spLocks noGrp="1"/>
          </p:cNvSpPr>
          <p:nvPr>
            <p:ph type="sldNum" sz="quarter" idx="12"/>
          </p:nvPr>
        </p:nvSpPr>
        <p:spPr/>
        <p:txBody>
          <a:bodyPr/>
          <a:lstStyle>
            <a:lvl1pPr>
              <a:defRPr/>
            </a:lvl1pPr>
          </a:lstStyle>
          <a:p>
            <a:r>
              <a:rPr lang="it-IT" altLang="en-US" dirty="0"/>
              <a:t>Pagina </a:t>
            </a:r>
            <a:fld id="{C95CB834-F84B-46E1-AC8F-396ED87359C3}" type="slidenum">
              <a:rPr lang="it-IT" altLang="en-US" smtClean="0"/>
              <a:pPr/>
              <a:t>‹N›</a:t>
            </a:fld>
            <a:endParaRPr lang="it-IT" altLang="en-US" dirty="0"/>
          </a:p>
        </p:txBody>
      </p:sp>
    </p:spTree>
    <p:extLst>
      <p:ext uri="{BB962C8B-B14F-4D97-AF65-F5344CB8AC3E}">
        <p14:creationId xmlns:p14="http://schemas.microsoft.com/office/powerpoint/2010/main" val="2337936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8C38CC4-C1AC-4741-8A4A-EE9C4B436BBE}"/>
              </a:ext>
            </a:extLst>
          </p:cNvPr>
          <p:cNvSpPr>
            <a:spLocks noGrp="1"/>
          </p:cNvSpPr>
          <p:nvPr>
            <p:ph type="dt" sz="half" idx="10"/>
          </p:nvPr>
        </p:nvSpPr>
        <p:spPr/>
        <p:txBody>
          <a:bodyPr/>
          <a:lstStyle>
            <a:lvl1pPr>
              <a:defRPr/>
            </a:lvl1pPr>
          </a:lstStyle>
          <a:p>
            <a:fld id="{72B2C0F6-A82A-40A4-81EC-94C81376B9AE}" type="datetime1">
              <a:rPr lang="it-IT" altLang="en-US" smtClean="0"/>
              <a:pPr/>
              <a:t>04/01/2021</a:t>
            </a:fld>
            <a:endParaRPr lang="it-IT" altLang="en-US" dirty="0"/>
          </a:p>
        </p:txBody>
      </p:sp>
      <p:sp>
        <p:nvSpPr>
          <p:cNvPr id="3" name="Segnaposto piè di pagina 2">
            <a:extLst>
              <a:ext uri="{FF2B5EF4-FFF2-40B4-BE49-F238E27FC236}">
                <a16:creationId xmlns:a16="http://schemas.microsoft.com/office/drawing/2014/main" id="{BAA4112D-F1B5-46D4-883E-C2B321C5047C}"/>
              </a:ext>
            </a:extLst>
          </p:cNvPr>
          <p:cNvSpPr>
            <a:spLocks noGrp="1"/>
          </p:cNvSpPr>
          <p:nvPr>
            <p:ph type="ftr" sz="quarter" idx="11"/>
          </p:nvPr>
        </p:nvSpPr>
        <p:spPr/>
        <p:txBody>
          <a:bodyPr/>
          <a:lstStyle>
            <a:lvl1pPr>
              <a:defRPr/>
            </a:lvl1pPr>
          </a:lstStyle>
          <a:p>
            <a:r>
              <a:rPr lang="it-IT" altLang="en-US" dirty="0"/>
              <a:t>Titolo Presentazione</a:t>
            </a:r>
          </a:p>
        </p:txBody>
      </p:sp>
      <p:sp>
        <p:nvSpPr>
          <p:cNvPr id="4" name="Segnaposto numero diapositiva 3">
            <a:extLst>
              <a:ext uri="{FF2B5EF4-FFF2-40B4-BE49-F238E27FC236}">
                <a16:creationId xmlns:a16="http://schemas.microsoft.com/office/drawing/2014/main" id="{BAD45483-1B3C-403E-8FE4-93B7B9926029}"/>
              </a:ext>
            </a:extLst>
          </p:cNvPr>
          <p:cNvSpPr>
            <a:spLocks noGrp="1"/>
          </p:cNvSpPr>
          <p:nvPr>
            <p:ph type="sldNum" sz="quarter" idx="12"/>
          </p:nvPr>
        </p:nvSpPr>
        <p:spPr/>
        <p:txBody>
          <a:bodyPr/>
          <a:lstStyle>
            <a:lvl1pPr>
              <a:defRPr/>
            </a:lvl1pPr>
          </a:lstStyle>
          <a:p>
            <a:r>
              <a:rPr lang="it-IT" altLang="en-US" dirty="0"/>
              <a:t>Pagina </a:t>
            </a:r>
            <a:fld id="{527364F7-A174-4DF7-888D-B146FAD941EA}" type="slidenum">
              <a:rPr lang="it-IT" altLang="en-US" smtClean="0"/>
              <a:pPr/>
              <a:t>‹N›</a:t>
            </a:fld>
            <a:endParaRPr lang="it-IT" altLang="en-US" dirty="0"/>
          </a:p>
        </p:txBody>
      </p:sp>
    </p:spTree>
    <p:extLst>
      <p:ext uri="{BB962C8B-B14F-4D97-AF65-F5344CB8AC3E}">
        <p14:creationId xmlns:p14="http://schemas.microsoft.com/office/powerpoint/2010/main" val="2177006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1E784F-B904-428D-BFC6-48BDA8F953D1}"/>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ACD9C8F-BA61-4B44-AD68-C096AB8FDBD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D925AFBD-6A06-4746-94D2-62BCA35378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0FA26CD-460A-4DDB-BD5D-CD8BC3BA9F65}"/>
              </a:ext>
            </a:extLst>
          </p:cNvPr>
          <p:cNvSpPr>
            <a:spLocks noGrp="1"/>
          </p:cNvSpPr>
          <p:nvPr>
            <p:ph type="dt" sz="half" idx="10"/>
          </p:nvPr>
        </p:nvSpPr>
        <p:spPr/>
        <p:txBody>
          <a:bodyPr/>
          <a:lstStyle>
            <a:lvl1pPr>
              <a:defRPr/>
            </a:lvl1pPr>
          </a:lstStyle>
          <a:p>
            <a:fld id="{916ED6B5-53B6-4F03-B31D-40669316AC7D}" type="datetime1">
              <a:rPr lang="it-IT" altLang="en-US" smtClean="0"/>
              <a:pPr/>
              <a:t>04/01/2021</a:t>
            </a:fld>
            <a:endParaRPr lang="it-IT" altLang="en-US" dirty="0"/>
          </a:p>
        </p:txBody>
      </p:sp>
      <p:sp>
        <p:nvSpPr>
          <p:cNvPr id="6" name="Segnaposto piè di pagina 5">
            <a:extLst>
              <a:ext uri="{FF2B5EF4-FFF2-40B4-BE49-F238E27FC236}">
                <a16:creationId xmlns:a16="http://schemas.microsoft.com/office/drawing/2014/main" id="{4DE240BF-654C-468B-B0FE-759541AC23FF}"/>
              </a:ext>
            </a:extLst>
          </p:cNvPr>
          <p:cNvSpPr>
            <a:spLocks noGrp="1"/>
          </p:cNvSpPr>
          <p:nvPr>
            <p:ph type="ftr" sz="quarter" idx="11"/>
          </p:nvPr>
        </p:nvSpPr>
        <p:spPr/>
        <p:txBody>
          <a:bodyPr/>
          <a:lstStyle>
            <a:lvl1pPr>
              <a:defRPr/>
            </a:lvl1pPr>
          </a:lstStyle>
          <a:p>
            <a:r>
              <a:rPr lang="it-IT" altLang="en-US" dirty="0"/>
              <a:t>Titolo Presentazione</a:t>
            </a:r>
          </a:p>
        </p:txBody>
      </p:sp>
      <p:sp>
        <p:nvSpPr>
          <p:cNvPr id="7" name="Segnaposto numero diapositiva 6">
            <a:extLst>
              <a:ext uri="{FF2B5EF4-FFF2-40B4-BE49-F238E27FC236}">
                <a16:creationId xmlns:a16="http://schemas.microsoft.com/office/drawing/2014/main" id="{0FB9952A-4457-4EB2-965D-420AAEA80663}"/>
              </a:ext>
            </a:extLst>
          </p:cNvPr>
          <p:cNvSpPr>
            <a:spLocks noGrp="1"/>
          </p:cNvSpPr>
          <p:nvPr>
            <p:ph type="sldNum" sz="quarter" idx="12"/>
          </p:nvPr>
        </p:nvSpPr>
        <p:spPr/>
        <p:txBody>
          <a:bodyPr/>
          <a:lstStyle>
            <a:lvl1pPr>
              <a:defRPr/>
            </a:lvl1pPr>
          </a:lstStyle>
          <a:p>
            <a:r>
              <a:rPr lang="it-IT" altLang="en-US" dirty="0"/>
              <a:t>Pagina </a:t>
            </a:r>
            <a:fld id="{504870B3-ADE7-4E2E-B382-AB9A8B37240B}" type="slidenum">
              <a:rPr lang="it-IT" altLang="en-US" smtClean="0"/>
              <a:pPr/>
              <a:t>‹N›</a:t>
            </a:fld>
            <a:endParaRPr lang="it-IT" altLang="en-US" dirty="0"/>
          </a:p>
        </p:txBody>
      </p:sp>
    </p:spTree>
    <p:extLst>
      <p:ext uri="{BB962C8B-B14F-4D97-AF65-F5344CB8AC3E}">
        <p14:creationId xmlns:p14="http://schemas.microsoft.com/office/powerpoint/2010/main" val="208697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420815-3B06-4E4B-A677-C445309E4D33}"/>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590559DB-69D9-4872-81E9-3C2942EEE6F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Segnaposto testo 3">
            <a:extLst>
              <a:ext uri="{FF2B5EF4-FFF2-40B4-BE49-F238E27FC236}">
                <a16:creationId xmlns:a16="http://schemas.microsoft.com/office/drawing/2014/main" id="{BD3244E6-1E8F-47A2-919D-03671DD6B1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24608FA-6596-44E2-8C6B-F4775E571DA8}"/>
              </a:ext>
            </a:extLst>
          </p:cNvPr>
          <p:cNvSpPr>
            <a:spLocks noGrp="1"/>
          </p:cNvSpPr>
          <p:nvPr>
            <p:ph type="dt" sz="half" idx="10"/>
          </p:nvPr>
        </p:nvSpPr>
        <p:spPr/>
        <p:txBody>
          <a:bodyPr/>
          <a:lstStyle>
            <a:lvl1pPr>
              <a:defRPr/>
            </a:lvl1pPr>
          </a:lstStyle>
          <a:p>
            <a:fld id="{F76438AA-8B68-4A5F-81E9-C6FD8C2D5158}" type="datetime1">
              <a:rPr lang="it-IT" altLang="en-US" smtClean="0"/>
              <a:pPr/>
              <a:t>04/01/2021</a:t>
            </a:fld>
            <a:endParaRPr lang="it-IT" altLang="en-US" dirty="0"/>
          </a:p>
        </p:txBody>
      </p:sp>
      <p:sp>
        <p:nvSpPr>
          <p:cNvPr id="6" name="Segnaposto piè di pagina 5">
            <a:extLst>
              <a:ext uri="{FF2B5EF4-FFF2-40B4-BE49-F238E27FC236}">
                <a16:creationId xmlns:a16="http://schemas.microsoft.com/office/drawing/2014/main" id="{C6D7B1F7-CA04-439F-A226-E3C1A59ACDD4}"/>
              </a:ext>
            </a:extLst>
          </p:cNvPr>
          <p:cNvSpPr>
            <a:spLocks noGrp="1"/>
          </p:cNvSpPr>
          <p:nvPr>
            <p:ph type="ftr" sz="quarter" idx="11"/>
          </p:nvPr>
        </p:nvSpPr>
        <p:spPr/>
        <p:txBody>
          <a:bodyPr/>
          <a:lstStyle>
            <a:lvl1pPr>
              <a:defRPr/>
            </a:lvl1pPr>
          </a:lstStyle>
          <a:p>
            <a:r>
              <a:rPr lang="it-IT" altLang="en-US" dirty="0"/>
              <a:t>Titolo Presentazione</a:t>
            </a:r>
          </a:p>
        </p:txBody>
      </p:sp>
      <p:sp>
        <p:nvSpPr>
          <p:cNvPr id="7" name="Segnaposto numero diapositiva 6">
            <a:extLst>
              <a:ext uri="{FF2B5EF4-FFF2-40B4-BE49-F238E27FC236}">
                <a16:creationId xmlns:a16="http://schemas.microsoft.com/office/drawing/2014/main" id="{B613A85A-8E48-4765-B355-2A9B697353A7}"/>
              </a:ext>
            </a:extLst>
          </p:cNvPr>
          <p:cNvSpPr>
            <a:spLocks noGrp="1"/>
          </p:cNvSpPr>
          <p:nvPr>
            <p:ph type="sldNum" sz="quarter" idx="12"/>
          </p:nvPr>
        </p:nvSpPr>
        <p:spPr/>
        <p:txBody>
          <a:bodyPr/>
          <a:lstStyle>
            <a:lvl1pPr>
              <a:defRPr/>
            </a:lvl1pPr>
          </a:lstStyle>
          <a:p>
            <a:r>
              <a:rPr lang="it-IT" altLang="en-US" dirty="0"/>
              <a:t>Pagina </a:t>
            </a:r>
            <a:fld id="{9D4E6D14-4504-4DD5-8DAB-4DC5510A8979}" type="slidenum">
              <a:rPr lang="it-IT" altLang="en-US" smtClean="0"/>
              <a:pPr/>
              <a:t>‹N›</a:t>
            </a:fld>
            <a:endParaRPr lang="it-IT" altLang="en-US" dirty="0"/>
          </a:p>
        </p:txBody>
      </p:sp>
    </p:spTree>
    <p:extLst>
      <p:ext uri="{BB962C8B-B14F-4D97-AF65-F5344CB8AC3E}">
        <p14:creationId xmlns:p14="http://schemas.microsoft.com/office/powerpoint/2010/main" val="12643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9" name="Group 15">
            <a:extLst>
              <a:ext uri="{FF2B5EF4-FFF2-40B4-BE49-F238E27FC236}">
                <a16:creationId xmlns:a16="http://schemas.microsoft.com/office/drawing/2014/main" id="{069DF9B2-BB88-4817-929C-A825E62F0640}"/>
              </a:ext>
            </a:extLst>
          </p:cNvPr>
          <p:cNvGrpSpPr>
            <a:grpSpLocks/>
          </p:cNvGrpSpPr>
          <p:nvPr/>
        </p:nvGrpSpPr>
        <p:grpSpPr bwMode="auto">
          <a:xfrm>
            <a:off x="0" y="6096000"/>
            <a:ext cx="9144000" cy="762000"/>
            <a:chOff x="0" y="3840"/>
            <a:chExt cx="5760" cy="480"/>
          </a:xfrm>
        </p:grpSpPr>
        <p:sp>
          <p:nvSpPr>
            <p:cNvPr id="1037" name="Rectangle 13">
              <a:extLst>
                <a:ext uri="{FF2B5EF4-FFF2-40B4-BE49-F238E27FC236}">
                  <a16:creationId xmlns:a16="http://schemas.microsoft.com/office/drawing/2014/main" id="{465A9CC6-8848-40A8-BB19-488990BCB826}"/>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sp>
          <p:nvSpPr>
            <p:cNvPr id="1038" name="Rectangle 14">
              <a:extLst>
                <a:ext uri="{FF2B5EF4-FFF2-40B4-BE49-F238E27FC236}">
                  <a16:creationId xmlns:a16="http://schemas.microsoft.com/office/drawing/2014/main" id="{ABC22B2B-AD4E-45BC-BD51-F7597E6F9B69}"/>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grpSp>
      <p:sp>
        <p:nvSpPr>
          <p:cNvPr id="1026" name="Rectangle 2">
            <a:extLst>
              <a:ext uri="{FF2B5EF4-FFF2-40B4-BE49-F238E27FC236}">
                <a16:creationId xmlns:a16="http://schemas.microsoft.com/office/drawing/2014/main" id="{2532A4DF-9E12-4BCE-BFEF-091340284BFA}"/>
              </a:ext>
            </a:extLst>
          </p:cNvPr>
          <p:cNvSpPr>
            <a:spLocks noGrp="1" noChangeArrowheads="1"/>
          </p:cNvSpPr>
          <p:nvPr>
            <p:ph type="title"/>
          </p:nvPr>
        </p:nvSpPr>
        <p:spPr bwMode="auto">
          <a:xfrm>
            <a:off x="1116013" y="409575"/>
            <a:ext cx="75596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noProof="0" dirty="0"/>
              <a:t>Fare </a:t>
            </a:r>
            <a:r>
              <a:rPr lang="en-US" altLang="en-US" noProof="0" dirty="0" err="1"/>
              <a:t>clic</a:t>
            </a:r>
            <a:r>
              <a:rPr lang="en-US" altLang="en-US" noProof="0" dirty="0"/>
              <a:t> per </a:t>
            </a:r>
            <a:r>
              <a:rPr lang="en-US" altLang="en-US" noProof="0" dirty="0" err="1"/>
              <a:t>modificare</a:t>
            </a:r>
            <a:r>
              <a:rPr lang="en-US" altLang="en-US" noProof="0" dirty="0"/>
              <a:t> stile</a:t>
            </a:r>
          </a:p>
        </p:txBody>
      </p:sp>
      <p:sp>
        <p:nvSpPr>
          <p:cNvPr id="1027" name="Rectangle 3">
            <a:extLst>
              <a:ext uri="{FF2B5EF4-FFF2-40B4-BE49-F238E27FC236}">
                <a16:creationId xmlns:a16="http://schemas.microsoft.com/office/drawing/2014/main" id="{0C2495C2-D176-438E-B73D-967395DF470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noProof="0" dirty="0"/>
              <a:t>Fare </a:t>
            </a:r>
            <a:r>
              <a:rPr lang="en-US" altLang="en-US" noProof="0" dirty="0" err="1"/>
              <a:t>clic</a:t>
            </a:r>
            <a:r>
              <a:rPr lang="en-US" altLang="en-US" noProof="0" dirty="0"/>
              <a:t> per </a:t>
            </a:r>
            <a:r>
              <a:rPr lang="en-US" altLang="en-US" noProof="0" dirty="0" err="1"/>
              <a:t>modificare</a:t>
            </a:r>
            <a:r>
              <a:rPr lang="en-US" altLang="en-US" noProof="0" dirty="0"/>
              <a:t> </a:t>
            </a:r>
            <a:r>
              <a:rPr lang="en-US" altLang="en-US" noProof="0" dirty="0" err="1"/>
              <a:t>gli</a:t>
            </a:r>
            <a:r>
              <a:rPr lang="en-US" altLang="en-US" noProof="0" dirty="0"/>
              <a:t> </a:t>
            </a:r>
            <a:r>
              <a:rPr lang="en-US" altLang="en-US" noProof="0" dirty="0" err="1"/>
              <a:t>stili</a:t>
            </a:r>
            <a:r>
              <a:rPr lang="en-US" altLang="en-US" noProof="0" dirty="0"/>
              <a:t> del testo </a:t>
            </a:r>
            <a:r>
              <a:rPr lang="en-US" altLang="en-US" noProof="0" dirty="0" err="1"/>
              <a:t>dello</a:t>
            </a:r>
            <a:r>
              <a:rPr lang="en-US" altLang="en-US" noProof="0" dirty="0"/>
              <a:t> schema</a:t>
            </a:r>
          </a:p>
          <a:p>
            <a:pPr lvl="1"/>
            <a:r>
              <a:rPr lang="en-US" altLang="en-US" noProof="0" dirty="0"/>
              <a:t>Secondo </a:t>
            </a:r>
            <a:r>
              <a:rPr lang="en-US" altLang="en-US" noProof="0" dirty="0" err="1"/>
              <a:t>livello</a:t>
            </a:r>
            <a:endParaRPr lang="en-US" altLang="en-US" noProof="0" dirty="0"/>
          </a:p>
          <a:p>
            <a:pPr lvl="2"/>
            <a:r>
              <a:rPr lang="en-US" altLang="en-US" noProof="0" dirty="0" err="1"/>
              <a:t>Terzo</a:t>
            </a:r>
            <a:r>
              <a:rPr lang="en-US" altLang="en-US" noProof="0" dirty="0"/>
              <a:t> </a:t>
            </a:r>
            <a:r>
              <a:rPr lang="en-US" altLang="en-US" noProof="0" dirty="0" err="1"/>
              <a:t>livello</a:t>
            </a:r>
            <a:endParaRPr lang="en-US" altLang="en-US" noProof="0" dirty="0"/>
          </a:p>
          <a:p>
            <a:pPr lvl="3"/>
            <a:r>
              <a:rPr lang="en-US" altLang="en-US" noProof="0" dirty="0"/>
              <a:t>Quarto </a:t>
            </a:r>
            <a:r>
              <a:rPr lang="en-US" altLang="en-US" noProof="0" dirty="0" err="1"/>
              <a:t>livello</a:t>
            </a:r>
            <a:endParaRPr lang="en-US" altLang="en-US" noProof="0" dirty="0"/>
          </a:p>
          <a:p>
            <a:pPr lvl="4"/>
            <a:r>
              <a:rPr lang="en-US" altLang="en-US" noProof="0" dirty="0"/>
              <a:t>Quinto </a:t>
            </a:r>
            <a:r>
              <a:rPr lang="en-US" altLang="en-US" noProof="0" dirty="0" err="1"/>
              <a:t>livello</a:t>
            </a:r>
            <a:endParaRPr lang="en-US" altLang="en-US" noProof="0" dirty="0"/>
          </a:p>
        </p:txBody>
      </p:sp>
      <p:sp>
        <p:nvSpPr>
          <p:cNvPr id="1028" name="Rectangle 4">
            <a:extLst>
              <a:ext uri="{FF2B5EF4-FFF2-40B4-BE49-F238E27FC236}">
                <a16:creationId xmlns:a16="http://schemas.microsoft.com/office/drawing/2014/main" id="{9F140769-31C9-41A3-B2BE-4BE111CCB5C4}"/>
              </a:ext>
            </a:extLst>
          </p:cNvPr>
          <p:cNvSpPr>
            <a:spLocks noGrp="1" noChangeArrowheads="1"/>
          </p:cNvSpPr>
          <p:nvPr>
            <p:ph type="dt" sz="half" idx="2"/>
          </p:nvPr>
        </p:nvSpPr>
        <p:spPr bwMode="auto">
          <a:xfrm>
            <a:off x="4343400" y="6148388"/>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100"/>
            </a:lvl1pPr>
          </a:lstStyle>
          <a:p>
            <a:fld id="{A7EEC890-9B67-448E-B75F-AAEBF361F497}" type="datetime1">
              <a:rPr lang="it-IT" altLang="en-US" smtClean="0"/>
              <a:pPr/>
              <a:t>04/01/2021</a:t>
            </a:fld>
            <a:endParaRPr lang="it-IT" altLang="en-US" dirty="0"/>
          </a:p>
        </p:txBody>
      </p:sp>
      <p:sp>
        <p:nvSpPr>
          <p:cNvPr id="1029" name="Rectangle 5">
            <a:extLst>
              <a:ext uri="{FF2B5EF4-FFF2-40B4-BE49-F238E27FC236}">
                <a16:creationId xmlns:a16="http://schemas.microsoft.com/office/drawing/2014/main" id="{7FFF3AC6-443F-4CA3-8013-BAA29CCE7AA1}"/>
              </a:ext>
            </a:extLst>
          </p:cNvPr>
          <p:cNvSpPr>
            <a:spLocks noGrp="1" noChangeArrowheads="1"/>
          </p:cNvSpPr>
          <p:nvPr>
            <p:ph type="ftr" sz="quarter" idx="3"/>
          </p:nvPr>
        </p:nvSpPr>
        <p:spPr bwMode="auto">
          <a:xfrm>
            <a:off x="1219200" y="6148388"/>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100"/>
            </a:lvl1pPr>
          </a:lstStyle>
          <a:p>
            <a:r>
              <a:rPr lang="it-IT" altLang="en-US" dirty="0"/>
              <a:t>Titolo Presentazione</a:t>
            </a:r>
          </a:p>
        </p:txBody>
      </p:sp>
      <p:sp>
        <p:nvSpPr>
          <p:cNvPr id="1030" name="Rectangle 6">
            <a:extLst>
              <a:ext uri="{FF2B5EF4-FFF2-40B4-BE49-F238E27FC236}">
                <a16:creationId xmlns:a16="http://schemas.microsoft.com/office/drawing/2014/main" id="{BAD75881-A8DA-4598-893E-D6848E5A67B6}"/>
              </a:ext>
            </a:extLst>
          </p:cNvPr>
          <p:cNvSpPr>
            <a:spLocks noGrp="1" noChangeArrowheads="1"/>
          </p:cNvSpPr>
          <p:nvPr>
            <p:ph type="sldNum" sz="quarter" idx="4"/>
          </p:nvPr>
        </p:nvSpPr>
        <p:spPr bwMode="auto">
          <a:xfrm>
            <a:off x="6553200" y="6148388"/>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100"/>
            </a:lvl1pPr>
          </a:lstStyle>
          <a:p>
            <a:r>
              <a:rPr lang="it-IT" altLang="en-US" dirty="0"/>
              <a:t>Pagina </a:t>
            </a:r>
            <a:fld id="{74F64F84-0D8B-4730-BACA-9932D2713AB7}" type="slidenum">
              <a:rPr lang="it-IT" altLang="en-US" smtClean="0"/>
              <a:pPr/>
              <a:t>‹N›</a:t>
            </a:fld>
            <a:endParaRPr lang="it-IT" altLang="en-US" dirty="0"/>
          </a:p>
        </p:txBody>
      </p:sp>
    </p:spTree>
    <p:extLst>
      <p:ext uri="{BB962C8B-B14F-4D97-AF65-F5344CB8AC3E}">
        <p14:creationId xmlns:p14="http://schemas.microsoft.com/office/powerpoint/2010/main" val="21040745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Lst>
  <p:hf hdr="0"/>
  <p:txStyles>
    <p:titleStyle>
      <a:lvl1pPr algn="l" rtl="0" eaLnBrk="1" fontAlgn="base" hangingPunct="1">
        <a:spcBef>
          <a:spcPct val="0"/>
        </a:spcBef>
        <a:spcAft>
          <a:spcPct val="0"/>
        </a:spcAft>
        <a:defRPr sz="2400" b="1" kern="1200">
          <a:solidFill>
            <a:srgbClr val="822433"/>
          </a:solidFill>
          <a:latin typeface="+mj-lt"/>
          <a:ea typeface="+mj-ea"/>
          <a:cs typeface="+mj-cs"/>
        </a:defRPr>
      </a:lvl1pPr>
      <a:lvl2pPr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eaLnBrk="1" fontAlgn="base" hangingPunct="1">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1" fontAlgn="base" hangingPunct="1">
        <a:spcBef>
          <a:spcPct val="20000"/>
        </a:spcBef>
        <a:spcAft>
          <a:spcPct val="0"/>
        </a:spcAft>
        <a:buClr>
          <a:srgbClr val="822433"/>
        </a:buClr>
        <a:buChar char="•"/>
        <a:defRPr sz="20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8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2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1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0.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B74194C3-36EA-48C7-BCF3-D31FD59A0A76}"/>
              </a:ext>
            </a:extLst>
          </p:cNvPr>
          <p:cNvSpPr>
            <a:spLocks noGrp="1" noChangeArrowheads="1"/>
          </p:cNvSpPr>
          <p:nvPr>
            <p:ph type="ctrTitle"/>
          </p:nvPr>
        </p:nvSpPr>
        <p:spPr>
          <a:xfrm>
            <a:off x="2247900" y="409575"/>
            <a:ext cx="6096000" cy="581025"/>
          </a:xfrm>
        </p:spPr>
        <p:txBody>
          <a:bodyPr anchor="t"/>
          <a:lstStyle/>
          <a:p>
            <a:pPr algn="l"/>
            <a:endParaRPr lang="en-US" altLang="en-US" sz="2400" dirty="0"/>
          </a:p>
        </p:txBody>
      </p:sp>
      <p:sp>
        <p:nvSpPr>
          <p:cNvPr id="34820" name="Rectangle 4">
            <a:extLst>
              <a:ext uri="{FF2B5EF4-FFF2-40B4-BE49-F238E27FC236}">
                <a16:creationId xmlns:a16="http://schemas.microsoft.com/office/drawing/2014/main" id="{4099F4F6-F19C-4F6E-85AE-E387E4B2C2F4}"/>
              </a:ext>
            </a:extLst>
          </p:cNvPr>
          <p:cNvSpPr>
            <a:spLocks noGrp="1" noChangeArrowheads="1"/>
          </p:cNvSpPr>
          <p:nvPr>
            <p:ph type="subTitle" idx="1"/>
          </p:nvPr>
        </p:nvSpPr>
        <p:spPr>
          <a:xfrm>
            <a:off x="2243138" y="795338"/>
            <a:ext cx="6138862" cy="685800"/>
          </a:xfrm>
        </p:spPr>
        <p:txBody>
          <a:bodyPr/>
          <a:lstStyle/>
          <a:p>
            <a:pPr algn="l"/>
            <a:endParaRPr lang="en-US" altLang="en-US" sz="1800" dirty="0"/>
          </a:p>
        </p:txBody>
      </p:sp>
      <p:grpSp>
        <p:nvGrpSpPr>
          <p:cNvPr id="34849" name="Group 33">
            <a:extLst>
              <a:ext uri="{FF2B5EF4-FFF2-40B4-BE49-F238E27FC236}">
                <a16:creationId xmlns:a16="http://schemas.microsoft.com/office/drawing/2014/main" id="{123BC86C-4E04-442F-B2FE-E04B355FF848}"/>
              </a:ext>
            </a:extLst>
          </p:cNvPr>
          <p:cNvGrpSpPr>
            <a:grpSpLocks/>
          </p:cNvGrpSpPr>
          <p:nvPr/>
        </p:nvGrpSpPr>
        <p:grpSpPr bwMode="auto">
          <a:xfrm>
            <a:off x="-9525" y="15044"/>
            <a:ext cx="9153525" cy="6858000"/>
            <a:chOff x="-6" y="0"/>
            <a:chExt cx="5766" cy="4320"/>
          </a:xfrm>
        </p:grpSpPr>
        <p:sp>
          <p:nvSpPr>
            <p:cNvPr id="34827" name="Rectangle 11">
              <a:extLst>
                <a:ext uri="{FF2B5EF4-FFF2-40B4-BE49-F238E27FC236}">
                  <a16:creationId xmlns:a16="http://schemas.microsoft.com/office/drawing/2014/main" id="{C7D8DBE4-648D-46DB-A6BE-D8E32D74BD62}"/>
                </a:ext>
              </a:extLst>
            </p:cNvPr>
            <p:cNvSpPr>
              <a:spLocks noChangeArrowheads="1"/>
            </p:cNvSpPr>
            <p:nvPr/>
          </p:nvSpPr>
          <p:spPr bwMode="auto">
            <a:xfrm>
              <a:off x="-6" y="0"/>
              <a:ext cx="5760" cy="2160"/>
            </a:xfrm>
            <a:prstGeom prst="rect">
              <a:avLst/>
            </a:prstGeom>
            <a:solidFill>
              <a:srgbClr val="C0CED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pic>
          <p:nvPicPr>
            <p:cNvPr id="34848" name="Picture 32">
              <a:extLst>
                <a:ext uri="{FF2B5EF4-FFF2-40B4-BE49-F238E27FC236}">
                  <a16:creationId xmlns:a16="http://schemas.microsoft.com/office/drawing/2014/main" id="{D84425B3-2DB6-4C7F-8DCF-386A8E48C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8"/>
              <a:ext cx="5760" cy="259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ttangolo 1">
            <a:extLst>
              <a:ext uri="{FF2B5EF4-FFF2-40B4-BE49-F238E27FC236}">
                <a16:creationId xmlns:a16="http://schemas.microsoft.com/office/drawing/2014/main" id="{9EF5E51F-7BB5-41B0-AC7F-EBA86B982568}"/>
              </a:ext>
            </a:extLst>
          </p:cNvPr>
          <p:cNvSpPr/>
          <p:nvPr/>
        </p:nvSpPr>
        <p:spPr>
          <a:xfrm>
            <a:off x="205991" y="416622"/>
            <a:ext cx="8712968" cy="1323439"/>
          </a:xfrm>
          <a:prstGeom prst="rect">
            <a:avLst/>
          </a:prstGeom>
        </p:spPr>
        <p:txBody>
          <a:bodyPr wrap="square">
            <a:spAutoFit/>
          </a:bodyPr>
          <a:lstStyle/>
          <a:p>
            <a:r>
              <a:rPr lang="en-US" sz="4000" b="1" dirty="0">
                <a:solidFill>
                  <a:schemeClr val="tx1"/>
                </a:solidFill>
                <a:latin typeface="+mj-lt"/>
              </a:rPr>
              <a:t>Autonomous and mobile robot for hydroponic greenhouse picking tasks</a:t>
            </a:r>
          </a:p>
        </p:txBody>
      </p:sp>
      <p:sp>
        <p:nvSpPr>
          <p:cNvPr id="3" name="CasellaDiTesto 2">
            <a:extLst>
              <a:ext uri="{FF2B5EF4-FFF2-40B4-BE49-F238E27FC236}">
                <a16:creationId xmlns:a16="http://schemas.microsoft.com/office/drawing/2014/main" id="{E61FDE75-C8C6-4FD4-8146-EB85F37DAEE3}"/>
              </a:ext>
            </a:extLst>
          </p:cNvPr>
          <p:cNvSpPr txBox="1"/>
          <p:nvPr/>
        </p:nvSpPr>
        <p:spPr>
          <a:xfrm>
            <a:off x="971600" y="4671663"/>
            <a:ext cx="3024336" cy="1785104"/>
          </a:xfrm>
          <a:prstGeom prst="rect">
            <a:avLst/>
          </a:prstGeom>
          <a:noFill/>
        </p:spPr>
        <p:txBody>
          <a:bodyPr wrap="square" rtlCol="0">
            <a:spAutoFit/>
          </a:bodyPr>
          <a:lstStyle/>
          <a:p>
            <a:pPr algn="ctr"/>
            <a:endParaRPr lang="en-US" sz="2800" i="1" dirty="0">
              <a:latin typeface="Times New Roman" panose="02020603050405020304" pitchFamily="18" charset="0"/>
              <a:cs typeface="Times New Roman" panose="02020603050405020304" pitchFamily="18" charset="0"/>
            </a:endParaRPr>
          </a:p>
          <a:p>
            <a:pPr algn="ctr">
              <a:spcAft>
                <a:spcPts val="600"/>
              </a:spcAft>
            </a:pPr>
            <a:r>
              <a:rPr lang="en-US" sz="2000" dirty="0">
                <a:latin typeface="Times New Roman" panose="02020603050405020304" pitchFamily="18" charset="0"/>
                <a:cs typeface="Times New Roman" panose="02020603050405020304" pitchFamily="18" charset="0"/>
              </a:rPr>
              <a:t>Candidate</a:t>
            </a:r>
          </a:p>
          <a:p>
            <a:pPr algn="ctr"/>
            <a:r>
              <a:rPr lang="en-US" sz="2400" b="1" dirty="0">
                <a:latin typeface="Times New Roman" panose="02020603050405020304" pitchFamily="18" charset="0"/>
                <a:cs typeface="Times New Roman" panose="02020603050405020304" pitchFamily="18" charset="0"/>
              </a:rPr>
              <a:t>Federico Rollo</a:t>
            </a:r>
          </a:p>
          <a:p>
            <a:pPr algn="ctr"/>
            <a:r>
              <a:rPr lang="en-US" sz="2400" dirty="0">
                <a:latin typeface="Times New Roman" panose="02020603050405020304" pitchFamily="18" charset="0"/>
                <a:cs typeface="Times New Roman" panose="02020603050405020304" pitchFamily="18" charset="0"/>
              </a:rPr>
              <a:t>ID number 1851121</a:t>
            </a:r>
          </a:p>
          <a:p>
            <a:endParaRPr lang="en-US" dirty="0"/>
          </a:p>
        </p:txBody>
      </p:sp>
      <p:sp>
        <p:nvSpPr>
          <p:cNvPr id="9" name="CasellaDiTesto 8">
            <a:extLst>
              <a:ext uri="{FF2B5EF4-FFF2-40B4-BE49-F238E27FC236}">
                <a16:creationId xmlns:a16="http://schemas.microsoft.com/office/drawing/2014/main" id="{DF8A29F9-F01E-494E-AB2A-454000D16AD8}"/>
              </a:ext>
            </a:extLst>
          </p:cNvPr>
          <p:cNvSpPr txBox="1"/>
          <p:nvPr/>
        </p:nvSpPr>
        <p:spPr>
          <a:xfrm>
            <a:off x="5295900" y="4646890"/>
            <a:ext cx="3240360" cy="1415772"/>
          </a:xfrm>
          <a:prstGeom prst="rect">
            <a:avLst/>
          </a:prstGeom>
          <a:noFill/>
        </p:spPr>
        <p:txBody>
          <a:bodyPr wrap="square" rtlCol="0">
            <a:spAutoFit/>
          </a:bodyPr>
          <a:lstStyle/>
          <a:p>
            <a:pPr algn="ctr"/>
            <a:endParaRPr lang="en-US" sz="2800" i="1" dirty="0">
              <a:latin typeface="Times New Roman" panose="02020603050405020304" pitchFamily="18" charset="0"/>
              <a:cs typeface="Times New Roman" panose="02020603050405020304" pitchFamily="18" charset="0"/>
            </a:endParaRPr>
          </a:p>
          <a:p>
            <a:pPr algn="ctr">
              <a:spcAft>
                <a:spcPts val="600"/>
              </a:spcAft>
            </a:pPr>
            <a:r>
              <a:rPr lang="en-US" sz="2000" dirty="0">
                <a:latin typeface="Times New Roman" panose="02020603050405020304" pitchFamily="18" charset="0"/>
                <a:cs typeface="Times New Roman" panose="02020603050405020304" pitchFamily="18" charset="0"/>
              </a:rPr>
              <a:t>Thesis Advisor</a:t>
            </a:r>
          </a:p>
          <a:p>
            <a:pPr algn="ctr"/>
            <a:r>
              <a:rPr lang="en-US" sz="2400" b="1" dirty="0">
                <a:latin typeface="Times New Roman" panose="02020603050405020304" pitchFamily="18" charset="0"/>
                <a:cs typeface="Times New Roman" panose="02020603050405020304" pitchFamily="18" charset="0"/>
              </a:rPr>
              <a:t>Prof. Giuseppe Oriolo</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descr="Immagine che contiene motore&#10;&#10;Descrizione generata automaticamente">
            <a:extLst>
              <a:ext uri="{FF2B5EF4-FFF2-40B4-BE49-F238E27FC236}">
                <a16:creationId xmlns:a16="http://schemas.microsoft.com/office/drawing/2014/main" id="{FEB00D1F-A152-4E05-814C-523A4B830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406" y="1368214"/>
            <a:ext cx="2345978" cy="2345978"/>
          </a:xfrm>
        </p:spPr>
      </p:pic>
      <p:pic>
        <p:nvPicPr>
          <p:cNvPr id="10" name="Immagine 9">
            <a:extLst>
              <a:ext uri="{FF2B5EF4-FFF2-40B4-BE49-F238E27FC236}">
                <a16:creationId xmlns:a16="http://schemas.microsoft.com/office/drawing/2014/main" id="{B369302F-7E4B-47EA-8A92-28A326DA5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816" y="1465157"/>
            <a:ext cx="3825422" cy="1883584"/>
          </a:xfrm>
          <a:prstGeom prst="rect">
            <a:avLst/>
          </a:prstGeom>
        </p:spPr>
      </p:pic>
      <p:sp>
        <p:nvSpPr>
          <p:cNvPr id="2" name="Titolo 1">
            <a:extLst>
              <a:ext uri="{FF2B5EF4-FFF2-40B4-BE49-F238E27FC236}">
                <a16:creationId xmlns:a16="http://schemas.microsoft.com/office/drawing/2014/main" id="{933DEC61-B278-4495-BDDB-023915B0FF20}"/>
              </a:ext>
            </a:extLst>
          </p:cNvPr>
          <p:cNvSpPr>
            <a:spLocks noGrp="1"/>
          </p:cNvSpPr>
          <p:nvPr>
            <p:ph type="title"/>
          </p:nvPr>
        </p:nvSpPr>
        <p:spPr>
          <a:xfrm>
            <a:off x="1116013" y="409575"/>
            <a:ext cx="7559675" cy="581025"/>
          </a:xfrm>
        </p:spPr>
        <p:txBody>
          <a:bodyPr wrap="square" anchor="t">
            <a:normAutofit/>
          </a:bodyPr>
          <a:lstStyle/>
          <a:p>
            <a:r>
              <a:rPr lang="it-IT" dirty="0" err="1"/>
              <a:t>Mecanum</a:t>
            </a:r>
            <a:r>
              <a:rPr lang="it-IT" dirty="0"/>
              <a:t> </a:t>
            </a:r>
            <a:r>
              <a:rPr lang="it-IT" dirty="0" err="1"/>
              <a:t>wheel</a:t>
            </a:r>
            <a:r>
              <a:rPr lang="it-IT" dirty="0"/>
              <a:t> robot</a:t>
            </a:r>
            <a:endParaRPr lang="en-US" dirty="0"/>
          </a:p>
        </p:txBody>
      </p:sp>
      <p:sp>
        <p:nvSpPr>
          <p:cNvPr id="4" name="Segnaposto data 3">
            <a:extLst>
              <a:ext uri="{FF2B5EF4-FFF2-40B4-BE49-F238E27FC236}">
                <a16:creationId xmlns:a16="http://schemas.microsoft.com/office/drawing/2014/main" id="{6EF775EE-3BCC-4CBA-9B7B-183FCADECBBB}"/>
              </a:ext>
            </a:extLst>
          </p:cNvPr>
          <p:cNvSpPr>
            <a:spLocks noGrp="1"/>
          </p:cNvSpPr>
          <p:nvPr>
            <p:ph type="dt" sz="half" idx="10"/>
          </p:nvPr>
        </p:nvSpPr>
        <p:spPr>
          <a:xfrm>
            <a:off x="4343400" y="6148388"/>
            <a:ext cx="1905000" cy="457200"/>
          </a:xfrm>
        </p:spPr>
        <p:txBody>
          <a:bodyPr wrap="square" anchor="t">
            <a:normAutofit/>
          </a:bodyPr>
          <a:lstStyle/>
          <a:p>
            <a:pPr>
              <a:spcAft>
                <a:spcPts val="600"/>
              </a:spcAft>
            </a:pPr>
            <a:fld id="{634E0E86-DDFF-42BE-9A80-EC100E9D7FF5}" type="datetime1">
              <a:rPr lang="it-IT" altLang="en-US" smtClean="0"/>
              <a:pPr>
                <a:spcAft>
                  <a:spcPts val="600"/>
                </a:spcAft>
              </a:pPr>
              <a:t>04/01/2021</a:t>
            </a:fld>
            <a:endParaRPr lang="it-IT" altLang="en-US"/>
          </a:p>
        </p:txBody>
      </p:sp>
      <p:sp>
        <p:nvSpPr>
          <p:cNvPr id="5" name="Segnaposto piè di pagina 4">
            <a:extLst>
              <a:ext uri="{FF2B5EF4-FFF2-40B4-BE49-F238E27FC236}">
                <a16:creationId xmlns:a16="http://schemas.microsoft.com/office/drawing/2014/main" id="{F0E23CE8-80C7-43D0-9D59-B6AFB59CC82E}"/>
              </a:ext>
            </a:extLst>
          </p:cNvPr>
          <p:cNvSpPr>
            <a:spLocks noGrp="1"/>
          </p:cNvSpPr>
          <p:nvPr>
            <p:ph type="ftr" sz="quarter" idx="11"/>
          </p:nvPr>
        </p:nvSpPr>
        <p:spPr>
          <a:xfrm>
            <a:off x="1219200" y="6148388"/>
            <a:ext cx="2895600" cy="457200"/>
          </a:xfrm>
        </p:spPr>
        <p:txBody>
          <a:bodyPr wrap="square" anchor="t">
            <a:normAutofit/>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BB43A2DB-BFF6-4916-93B1-456A73880871}"/>
              </a:ext>
            </a:extLst>
          </p:cNvPr>
          <p:cNvSpPr>
            <a:spLocks noGrp="1"/>
          </p:cNvSpPr>
          <p:nvPr>
            <p:ph type="sldNum" sz="quarter" idx="12"/>
          </p:nvPr>
        </p:nvSpPr>
        <p:spPr>
          <a:xfrm>
            <a:off x="6553200" y="6148388"/>
            <a:ext cx="1905000" cy="457200"/>
          </a:xfrm>
        </p:spPr>
        <p:txBody>
          <a:bodyPr wrap="square" anchor="t">
            <a:normAutofit/>
          </a:bodyPr>
          <a:lstStyle/>
          <a:p>
            <a:pPr>
              <a:spcAft>
                <a:spcPts val="600"/>
              </a:spcAft>
            </a:pPr>
            <a:r>
              <a:rPr lang="it-IT" altLang="en-US"/>
              <a:t>Pagina </a:t>
            </a:r>
            <a:fld id="{10FDDB3B-41EC-490C-BB2E-0F401665E1BB}" type="slidenum">
              <a:rPr lang="it-IT" altLang="en-US" smtClean="0"/>
              <a:pPr>
                <a:spcAft>
                  <a:spcPts val="600"/>
                </a:spcAft>
              </a:pPr>
              <a:t>10</a:t>
            </a:fld>
            <a:endParaRPr lang="it-IT" altLang="en-US"/>
          </a:p>
        </p:txBody>
      </p:sp>
      <p:grpSp>
        <p:nvGrpSpPr>
          <p:cNvPr id="18" name="Gruppo 17">
            <a:extLst>
              <a:ext uri="{FF2B5EF4-FFF2-40B4-BE49-F238E27FC236}">
                <a16:creationId xmlns:a16="http://schemas.microsoft.com/office/drawing/2014/main" id="{CAB9E878-AC0A-412D-BDB0-BC8D16A9BDA2}"/>
              </a:ext>
            </a:extLst>
          </p:cNvPr>
          <p:cNvGrpSpPr/>
          <p:nvPr/>
        </p:nvGrpSpPr>
        <p:grpSpPr>
          <a:xfrm>
            <a:off x="3142084" y="4257908"/>
            <a:ext cx="3086100" cy="1475348"/>
            <a:chOff x="5562600" y="4267200"/>
            <a:chExt cx="3086100" cy="1475348"/>
          </a:xfrm>
        </p:grpSpPr>
        <p:pic>
          <p:nvPicPr>
            <p:cNvPr id="12" name="Immagine 11">
              <a:extLst>
                <a:ext uri="{FF2B5EF4-FFF2-40B4-BE49-F238E27FC236}">
                  <a16:creationId xmlns:a16="http://schemas.microsoft.com/office/drawing/2014/main" id="{CA065FCD-6A2F-4BD6-98B6-4DCDFCD29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4267200"/>
              <a:ext cx="3086100" cy="1168400"/>
            </a:xfrm>
            <a:prstGeom prst="rect">
              <a:avLst/>
            </a:prstGeom>
          </p:spPr>
        </p:pic>
        <p:sp>
          <p:nvSpPr>
            <p:cNvPr id="17" name="CasellaDiTesto 16">
              <a:extLst>
                <a:ext uri="{FF2B5EF4-FFF2-40B4-BE49-F238E27FC236}">
                  <a16:creationId xmlns:a16="http://schemas.microsoft.com/office/drawing/2014/main" id="{CE864967-A3D8-4F33-A9C1-3CA501532E65}"/>
                </a:ext>
              </a:extLst>
            </p:cNvPr>
            <p:cNvSpPr txBox="1"/>
            <p:nvPr/>
          </p:nvSpPr>
          <p:spPr>
            <a:xfrm>
              <a:off x="5562600" y="5373216"/>
              <a:ext cx="3086100" cy="369332"/>
            </a:xfrm>
            <a:prstGeom prst="rect">
              <a:avLst/>
            </a:prstGeom>
            <a:noFill/>
          </p:spPr>
          <p:txBody>
            <a:bodyPr wrap="square" rtlCol="0">
              <a:spAutoFit/>
            </a:bodyPr>
            <a:lstStyle/>
            <a:p>
              <a:pPr algn="ctr"/>
              <a:r>
                <a:rPr lang="it-IT" sz="1800" dirty="0">
                  <a:solidFill>
                    <a:srgbClr val="000000"/>
                  </a:solidFill>
                  <a:latin typeface="+mj-lt"/>
                </a:rPr>
                <a:t>Inverse </a:t>
              </a:r>
              <a:r>
                <a:rPr lang="it-IT" sz="1800" dirty="0" err="1">
                  <a:solidFill>
                    <a:srgbClr val="000000"/>
                  </a:solidFill>
                  <a:latin typeface="+mj-lt"/>
                </a:rPr>
                <a:t>Kinematic</a:t>
              </a:r>
              <a:r>
                <a:rPr lang="it-IT" sz="1800" dirty="0">
                  <a:solidFill>
                    <a:srgbClr val="000000"/>
                  </a:solidFill>
                  <a:latin typeface="+mj-lt"/>
                </a:rPr>
                <a:t> model</a:t>
              </a:r>
              <a:endParaRPr lang="en-US" sz="1800" dirty="0">
                <a:solidFill>
                  <a:srgbClr val="000000"/>
                </a:solidFill>
                <a:latin typeface="+mj-lt"/>
              </a:endParaRPr>
            </a:p>
          </p:txBody>
        </p:sp>
      </p:grpSp>
      <p:sp>
        <p:nvSpPr>
          <p:cNvPr id="19" name="CasellaDiTesto 18">
            <a:extLst>
              <a:ext uri="{FF2B5EF4-FFF2-40B4-BE49-F238E27FC236}">
                <a16:creationId xmlns:a16="http://schemas.microsoft.com/office/drawing/2014/main" id="{2C31C597-36C3-45AD-A342-82EF4E76E3E9}"/>
              </a:ext>
            </a:extLst>
          </p:cNvPr>
          <p:cNvSpPr txBox="1"/>
          <p:nvPr/>
        </p:nvSpPr>
        <p:spPr>
          <a:xfrm>
            <a:off x="516434" y="3529526"/>
            <a:ext cx="3086100" cy="369332"/>
          </a:xfrm>
          <a:prstGeom prst="rect">
            <a:avLst/>
          </a:prstGeom>
          <a:noFill/>
        </p:spPr>
        <p:txBody>
          <a:bodyPr wrap="square" rtlCol="0">
            <a:spAutoFit/>
          </a:bodyPr>
          <a:lstStyle/>
          <a:p>
            <a:pPr algn="ctr"/>
            <a:r>
              <a:rPr lang="it-IT" sz="1800" dirty="0" err="1">
                <a:solidFill>
                  <a:srgbClr val="000000"/>
                </a:solidFill>
                <a:latin typeface="+mj-lt"/>
              </a:rPr>
              <a:t>Mecanum</a:t>
            </a:r>
            <a:r>
              <a:rPr lang="it-IT" sz="1800" dirty="0">
                <a:solidFill>
                  <a:srgbClr val="000000"/>
                </a:solidFill>
                <a:latin typeface="+mj-lt"/>
              </a:rPr>
              <a:t> </a:t>
            </a:r>
            <a:r>
              <a:rPr lang="it-IT" sz="1800" dirty="0" err="1">
                <a:solidFill>
                  <a:srgbClr val="000000"/>
                </a:solidFill>
                <a:latin typeface="+mj-lt"/>
              </a:rPr>
              <a:t>wheel</a:t>
            </a:r>
            <a:endParaRPr lang="en-US" sz="1800" dirty="0">
              <a:solidFill>
                <a:srgbClr val="000000"/>
              </a:solidFill>
              <a:latin typeface="+mj-lt"/>
            </a:endParaRPr>
          </a:p>
        </p:txBody>
      </p:sp>
      <p:sp>
        <p:nvSpPr>
          <p:cNvPr id="20" name="CasellaDiTesto 19">
            <a:extLst>
              <a:ext uri="{FF2B5EF4-FFF2-40B4-BE49-F238E27FC236}">
                <a16:creationId xmlns:a16="http://schemas.microsoft.com/office/drawing/2014/main" id="{19849972-FF2E-41AF-843B-EEE8028169DC}"/>
              </a:ext>
            </a:extLst>
          </p:cNvPr>
          <p:cNvSpPr txBox="1"/>
          <p:nvPr/>
        </p:nvSpPr>
        <p:spPr>
          <a:xfrm>
            <a:off x="5010150" y="3455710"/>
            <a:ext cx="3086100" cy="369332"/>
          </a:xfrm>
          <a:prstGeom prst="rect">
            <a:avLst/>
          </a:prstGeom>
          <a:noFill/>
        </p:spPr>
        <p:txBody>
          <a:bodyPr wrap="square" rtlCol="0">
            <a:spAutoFit/>
          </a:bodyPr>
          <a:lstStyle/>
          <a:p>
            <a:pPr algn="ctr"/>
            <a:r>
              <a:rPr lang="it-IT" sz="1800" dirty="0" err="1">
                <a:solidFill>
                  <a:srgbClr val="000000"/>
                </a:solidFill>
                <a:latin typeface="+mj-lt"/>
              </a:rPr>
              <a:t>Omni-directionality</a:t>
            </a:r>
            <a:endParaRPr lang="en-US" sz="1800" dirty="0">
              <a:solidFill>
                <a:srgbClr val="000000"/>
              </a:solidFill>
              <a:latin typeface="+mj-lt"/>
            </a:endParaRPr>
          </a:p>
        </p:txBody>
      </p:sp>
    </p:spTree>
    <p:extLst>
      <p:ext uri="{BB962C8B-B14F-4D97-AF65-F5344CB8AC3E}">
        <p14:creationId xmlns:p14="http://schemas.microsoft.com/office/powerpoint/2010/main" val="1046236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F79366-8BAD-40D5-8B14-A9BA96CBEFDE}"/>
              </a:ext>
            </a:extLst>
          </p:cNvPr>
          <p:cNvSpPr>
            <a:spLocks noGrp="1"/>
          </p:cNvSpPr>
          <p:nvPr>
            <p:ph type="title"/>
          </p:nvPr>
        </p:nvSpPr>
        <p:spPr>
          <a:xfrm>
            <a:off x="1116013" y="409575"/>
            <a:ext cx="7559675" cy="581025"/>
          </a:xfrm>
        </p:spPr>
        <p:txBody>
          <a:bodyPr wrap="square" anchor="t">
            <a:normAutofit/>
          </a:bodyPr>
          <a:lstStyle/>
          <a:p>
            <a:r>
              <a:rPr lang="it-IT" dirty="0"/>
              <a:t>Motion Planning</a:t>
            </a:r>
            <a:endParaRPr lang="en-US" dirty="0"/>
          </a:p>
        </p:txBody>
      </p:sp>
      <p:pic>
        <p:nvPicPr>
          <p:cNvPr id="8" name="Segnaposto contenuto 7">
            <a:extLst>
              <a:ext uri="{FF2B5EF4-FFF2-40B4-BE49-F238E27FC236}">
                <a16:creationId xmlns:a16="http://schemas.microsoft.com/office/drawing/2014/main" id="{9E315E9E-7E4D-47C8-8D9D-5A8BF3A36A9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116013" y="1950405"/>
            <a:ext cx="7559675" cy="3307358"/>
          </a:xfrm>
          <a:noFill/>
        </p:spPr>
      </p:pic>
      <p:sp>
        <p:nvSpPr>
          <p:cNvPr id="4" name="Segnaposto data 3">
            <a:extLst>
              <a:ext uri="{FF2B5EF4-FFF2-40B4-BE49-F238E27FC236}">
                <a16:creationId xmlns:a16="http://schemas.microsoft.com/office/drawing/2014/main" id="{C932499A-DB0D-48ED-9E77-8B1DD2F061B9}"/>
              </a:ext>
            </a:extLst>
          </p:cNvPr>
          <p:cNvSpPr>
            <a:spLocks noGrp="1"/>
          </p:cNvSpPr>
          <p:nvPr>
            <p:ph type="dt" sz="half" idx="10"/>
          </p:nvPr>
        </p:nvSpPr>
        <p:spPr>
          <a:xfrm>
            <a:off x="4343400" y="6148388"/>
            <a:ext cx="1905000" cy="457200"/>
          </a:xfrm>
        </p:spPr>
        <p:txBody>
          <a:bodyPr wrap="square" anchor="t">
            <a:normAutofit/>
          </a:bodyPr>
          <a:lstStyle/>
          <a:p>
            <a:pPr>
              <a:spcAft>
                <a:spcPts val="600"/>
              </a:spcAft>
            </a:pPr>
            <a:fld id="{634E0E86-DDFF-42BE-9A80-EC100E9D7FF5}" type="datetime1">
              <a:rPr lang="it-IT" altLang="en-US" smtClean="0"/>
              <a:pPr>
                <a:spcAft>
                  <a:spcPts val="600"/>
                </a:spcAft>
              </a:pPr>
              <a:t>04/01/2021</a:t>
            </a:fld>
            <a:endParaRPr lang="it-IT" altLang="en-US"/>
          </a:p>
        </p:txBody>
      </p:sp>
      <p:sp>
        <p:nvSpPr>
          <p:cNvPr id="5" name="Segnaposto piè di pagina 4">
            <a:extLst>
              <a:ext uri="{FF2B5EF4-FFF2-40B4-BE49-F238E27FC236}">
                <a16:creationId xmlns:a16="http://schemas.microsoft.com/office/drawing/2014/main" id="{BB0A9F5A-DD51-4788-A9E1-AC03BC38E198}"/>
              </a:ext>
            </a:extLst>
          </p:cNvPr>
          <p:cNvSpPr>
            <a:spLocks noGrp="1"/>
          </p:cNvSpPr>
          <p:nvPr>
            <p:ph type="ftr" sz="quarter" idx="11"/>
          </p:nvPr>
        </p:nvSpPr>
        <p:spPr>
          <a:xfrm>
            <a:off x="1219200" y="6148388"/>
            <a:ext cx="2895600" cy="457200"/>
          </a:xfrm>
        </p:spPr>
        <p:txBody>
          <a:bodyPr wrap="square" anchor="t">
            <a:normAutofit/>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9E28E59B-E73B-4C08-94E0-1998AE23F001}"/>
              </a:ext>
            </a:extLst>
          </p:cNvPr>
          <p:cNvSpPr>
            <a:spLocks noGrp="1"/>
          </p:cNvSpPr>
          <p:nvPr>
            <p:ph type="sldNum" sz="quarter" idx="12"/>
          </p:nvPr>
        </p:nvSpPr>
        <p:spPr>
          <a:xfrm>
            <a:off x="6553200" y="6148388"/>
            <a:ext cx="1905000" cy="457200"/>
          </a:xfrm>
        </p:spPr>
        <p:txBody>
          <a:bodyPr wrap="square" anchor="t">
            <a:normAutofit/>
          </a:bodyPr>
          <a:lstStyle/>
          <a:p>
            <a:pPr>
              <a:spcAft>
                <a:spcPts val="600"/>
              </a:spcAft>
            </a:pPr>
            <a:r>
              <a:rPr lang="it-IT" altLang="en-US"/>
              <a:t>Pagina </a:t>
            </a:r>
            <a:fld id="{10FDDB3B-41EC-490C-BB2E-0F401665E1BB}" type="slidenum">
              <a:rPr lang="it-IT" altLang="en-US" smtClean="0"/>
              <a:pPr>
                <a:spcAft>
                  <a:spcPts val="600"/>
                </a:spcAft>
              </a:pPr>
              <a:t>11</a:t>
            </a:fld>
            <a:endParaRPr lang="it-IT" altLang="en-US"/>
          </a:p>
        </p:txBody>
      </p:sp>
    </p:spTree>
    <p:extLst>
      <p:ext uri="{BB962C8B-B14F-4D97-AF65-F5344CB8AC3E}">
        <p14:creationId xmlns:p14="http://schemas.microsoft.com/office/powerpoint/2010/main" val="3672318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2AEF6A-7C44-438F-A40B-CC6FC768D058}"/>
              </a:ext>
            </a:extLst>
          </p:cNvPr>
          <p:cNvSpPr>
            <a:spLocks noGrp="1"/>
          </p:cNvSpPr>
          <p:nvPr>
            <p:ph type="title"/>
          </p:nvPr>
        </p:nvSpPr>
        <p:spPr/>
        <p:txBody>
          <a:bodyPr/>
          <a:lstStyle/>
          <a:p>
            <a:r>
              <a:rPr lang="it-IT" dirty="0"/>
              <a:t>6 DOF </a:t>
            </a:r>
            <a:r>
              <a:rPr lang="it-IT" dirty="0" err="1"/>
              <a:t>robotic</a:t>
            </a:r>
            <a:r>
              <a:rPr lang="it-IT" dirty="0"/>
              <a:t> </a:t>
            </a:r>
            <a:r>
              <a:rPr lang="it-IT" dirty="0" err="1"/>
              <a:t>arm</a:t>
            </a:r>
            <a:endParaRPr lang="en-US" dirty="0"/>
          </a:p>
        </p:txBody>
      </p:sp>
      <p:sp>
        <p:nvSpPr>
          <p:cNvPr id="3" name="Segnaposto contenuto 2">
            <a:extLst>
              <a:ext uri="{FF2B5EF4-FFF2-40B4-BE49-F238E27FC236}">
                <a16:creationId xmlns:a16="http://schemas.microsoft.com/office/drawing/2014/main" id="{D9EBD87D-869B-47DF-9C99-5EB1E54EACA0}"/>
              </a:ext>
            </a:extLst>
          </p:cNvPr>
          <p:cNvSpPr>
            <a:spLocks noGrp="1"/>
          </p:cNvSpPr>
          <p:nvPr>
            <p:ph idx="1"/>
          </p:nvPr>
        </p:nvSpPr>
        <p:spPr>
          <a:xfrm>
            <a:off x="1475656" y="3793714"/>
            <a:ext cx="6912768" cy="2052096"/>
          </a:xfrm>
        </p:spPr>
        <p:txBody>
          <a:bodyPr/>
          <a:lstStyle/>
          <a:p>
            <a:r>
              <a:rPr lang="it-IT" dirty="0"/>
              <a:t>6 DOF </a:t>
            </a:r>
            <a:r>
              <a:rPr lang="it-IT" dirty="0" err="1"/>
              <a:t>robotic</a:t>
            </a:r>
            <a:r>
              <a:rPr lang="it-IT" dirty="0"/>
              <a:t> </a:t>
            </a:r>
            <a:r>
              <a:rPr lang="it-IT" dirty="0" err="1"/>
              <a:t>arm</a:t>
            </a:r>
            <a:r>
              <a:rPr lang="it-IT" dirty="0"/>
              <a:t> </a:t>
            </a:r>
            <a:r>
              <a:rPr lang="it-IT" dirty="0" err="1"/>
              <a:t>has</a:t>
            </a:r>
            <a:r>
              <a:rPr lang="it-IT" dirty="0"/>
              <a:t> </a:t>
            </a:r>
            <a:r>
              <a:rPr lang="it-IT" dirty="0" err="1"/>
              <a:t>been</a:t>
            </a:r>
            <a:r>
              <a:rPr lang="it-IT" dirty="0"/>
              <a:t> </a:t>
            </a:r>
            <a:r>
              <a:rPr lang="it-IT" dirty="0" err="1"/>
              <a:t>proven</a:t>
            </a:r>
            <a:r>
              <a:rPr lang="it-IT" dirty="0"/>
              <a:t> to be </a:t>
            </a:r>
            <a:r>
              <a:rPr lang="it-IT" dirty="0" err="1"/>
              <a:t>enough</a:t>
            </a:r>
            <a:r>
              <a:rPr lang="it-IT" dirty="0"/>
              <a:t> for picking task</a:t>
            </a:r>
          </a:p>
          <a:p>
            <a:r>
              <a:rPr lang="it-IT" dirty="0"/>
              <a:t>Direct and inverse </a:t>
            </a:r>
            <a:r>
              <a:rPr lang="it-IT" dirty="0" err="1"/>
              <a:t>kinematic</a:t>
            </a:r>
            <a:r>
              <a:rPr lang="it-IT" dirty="0"/>
              <a:t> </a:t>
            </a:r>
            <a:r>
              <a:rPr lang="it-IT" dirty="0" err="1"/>
              <a:t>studied</a:t>
            </a:r>
            <a:r>
              <a:rPr lang="it-IT" dirty="0"/>
              <a:t> and </a:t>
            </a:r>
            <a:r>
              <a:rPr lang="it-IT" dirty="0" err="1"/>
              <a:t>also</a:t>
            </a:r>
            <a:r>
              <a:rPr lang="it-IT" dirty="0"/>
              <a:t> </a:t>
            </a:r>
            <a:r>
              <a:rPr lang="it-IT" dirty="0" err="1"/>
              <a:t>differential</a:t>
            </a:r>
            <a:r>
              <a:rPr lang="it-IT" dirty="0"/>
              <a:t> </a:t>
            </a:r>
            <a:r>
              <a:rPr lang="it-IT" dirty="0" err="1"/>
              <a:t>kinematic</a:t>
            </a:r>
            <a:r>
              <a:rPr lang="it-IT" dirty="0"/>
              <a:t> for the control</a:t>
            </a:r>
          </a:p>
        </p:txBody>
      </p:sp>
      <p:sp>
        <p:nvSpPr>
          <p:cNvPr id="4" name="Segnaposto data 3">
            <a:extLst>
              <a:ext uri="{FF2B5EF4-FFF2-40B4-BE49-F238E27FC236}">
                <a16:creationId xmlns:a16="http://schemas.microsoft.com/office/drawing/2014/main" id="{DADEC951-4C9F-4F38-9687-700DF3BBC659}"/>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B0F3BEE2-29D8-405A-B9B7-1F10D5D9E3C1}"/>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E91AC91-DE1E-4281-8DED-ED578F67036E}"/>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12</a:t>
            </a:fld>
            <a:endParaRPr lang="it-IT" altLang="en-US" dirty="0"/>
          </a:p>
        </p:txBody>
      </p:sp>
      <p:grpSp>
        <p:nvGrpSpPr>
          <p:cNvPr id="7" name="Gruppo 6">
            <a:extLst>
              <a:ext uri="{FF2B5EF4-FFF2-40B4-BE49-F238E27FC236}">
                <a16:creationId xmlns:a16="http://schemas.microsoft.com/office/drawing/2014/main" id="{80888DD5-3427-4B69-A46D-1872B463452A}"/>
              </a:ext>
            </a:extLst>
          </p:cNvPr>
          <p:cNvGrpSpPr/>
          <p:nvPr/>
        </p:nvGrpSpPr>
        <p:grpSpPr>
          <a:xfrm>
            <a:off x="3127678" y="1196752"/>
            <a:ext cx="3536343" cy="2582317"/>
            <a:chOff x="1219200" y="2780928"/>
            <a:chExt cx="4119986" cy="3121496"/>
          </a:xfrm>
        </p:grpSpPr>
        <p:pic>
          <p:nvPicPr>
            <p:cNvPr id="8" name="Immagine 7">
              <a:extLst>
                <a:ext uri="{FF2B5EF4-FFF2-40B4-BE49-F238E27FC236}">
                  <a16:creationId xmlns:a16="http://schemas.microsoft.com/office/drawing/2014/main" id="{9DFA8C92-B0B9-4016-ABE5-ACA0CEBD9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780928"/>
              <a:ext cx="4119986" cy="2597126"/>
            </a:xfrm>
            <a:prstGeom prst="rect">
              <a:avLst/>
            </a:prstGeom>
          </p:spPr>
        </p:pic>
        <p:sp>
          <p:nvSpPr>
            <p:cNvPr id="9" name="Segnaposto contenuto 2">
              <a:extLst>
                <a:ext uri="{FF2B5EF4-FFF2-40B4-BE49-F238E27FC236}">
                  <a16:creationId xmlns:a16="http://schemas.microsoft.com/office/drawing/2014/main" id="{BF44E31B-9709-4F3B-8B02-22139C1908E8}"/>
                </a:ext>
              </a:extLst>
            </p:cNvPr>
            <p:cNvSpPr txBox="1">
              <a:spLocks/>
            </p:cNvSpPr>
            <p:nvPr/>
          </p:nvSpPr>
          <p:spPr bwMode="auto">
            <a:xfrm>
              <a:off x="1219200" y="5445224"/>
              <a:ext cx="411998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6 DOF </a:t>
              </a:r>
              <a:r>
                <a:rPr lang="it-IT" dirty="0" err="1"/>
                <a:t>robotic</a:t>
              </a:r>
              <a:r>
                <a:rPr lang="it-IT" dirty="0"/>
                <a:t> </a:t>
              </a:r>
              <a:r>
                <a:rPr lang="it-IT" dirty="0" err="1"/>
                <a:t>arm</a:t>
              </a:r>
              <a:endParaRPr lang="en-US" dirty="0"/>
            </a:p>
          </p:txBody>
        </p:sp>
      </p:grpSp>
    </p:spTree>
    <p:extLst>
      <p:ext uri="{BB962C8B-B14F-4D97-AF65-F5344CB8AC3E}">
        <p14:creationId xmlns:p14="http://schemas.microsoft.com/office/powerpoint/2010/main" val="311781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AEB0DE-8012-4E3B-9010-DC6A16562126}"/>
              </a:ext>
            </a:extLst>
          </p:cNvPr>
          <p:cNvSpPr>
            <a:spLocks noGrp="1"/>
          </p:cNvSpPr>
          <p:nvPr>
            <p:ph type="title"/>
          </p:nvPr>
        </p:nvSpPr>
        <p:spPr/>
        <p:txBody>
          <a:bodyPr/>
          <a:lstStyle/>
          <a:p>
            <a:r>
              <a:rPr lang="it-IT" dirty="0"/>
              <a:t>Vision System</a:t>
            </a:r>
            <a:endParaRPr lang="en-US" dirty="0"/>
          </a:p>
        </p:txBody>
      </p:sp>
      <p:sp>
        <p:nvSpPr>
          <p:cNvPr id="3" name="Segnaposto contenuto 2">
            <a:extLst>
              <a:ext uri="{FF2B5EF4-FFF2-40B4-BE49-F238E27FC236}">
                <a16:creationId xmlns:a16="http://schemas.microsoft.com/office/drawing/2014/main" id="{28745766-3F2C-496E-BD00-2298C756D7BC}"/>
              </a:ext>
            </a:extLst>
          </p:cNvPr>
          <p:cNvSpPr>
            <a:spLocks noGrp="1"/>
          </p:cNvSpPr>
          <p:nvPr>
            <p:ph idx="1"/>
          </p:nvPr>
        </p:nvSpPr>
        <p:spPr/>
        <p:txBody>
          <a:bodyPr/>
          <a:lstStyle/>
          <a:p>
            <a:r>
              <a:rPr lang="it-IT" dirty="0"/>
              <a:t>One of the </a:t>
            </a:r>
            <a:r>
              <a:rPr lang="it-IT" dirty="0" err="1"/>
              <a:t>fundamental</a:t>
            </a:r>
            <a:r>
              <a:rPr lang="it-IT" dirty="0"/>
              <a:t> </a:t>
            </a:r>
            <a:r>
              <a:rPr lang="it-IT" dirty="0" err="1"/>
              <a:t>modules</a:t>
            </a:r>
            <a:r>
              <a:rPr lang="it-IT" dirty="0"/>
              <a:t> for the picking task. </a:t>
            </a:r>
          </a:p>
          <a:p>
            <a:r>
              <a:rPr lang="it-IT" dirty="0"/>
              <a:t>RGB-D camera </a:t>
            </a:r>
            <a:r>
              <a:rPr lang="it-IT" dirty="0" err="1"/>
              <a:t>choosen</a:t>
            </a:r>
            <a:r>
              <a:rPr lang="it-IT" dirty="0"/>
              <a:t> </a:t>
            </a:r>
            <a:r>
              <a:rPr lang="it-IT" dirty="0" err="1"/>
              <a:t>based</a:t>
            </a:r>
            <a:r>
              <a:rPr lang="it-IT" dirty="0"/>
              <a:t> on the </a:t>
            </a:r>
            <a:r>
              <a:rPr lang="it-IT" dirty="0" err="1"/>
              <a:t>ToF</a:t>
            </a:r>
            <a:r>
              <a:rPr lang="it-IT" dirty="0"/>
              <a:t> </a:t>
            </a:r>
            <a:r>
              <a:rPr lang="it-IT" dirty="0" err="1"/>
              <a:t>tecnology</a:t>
            </a:r>
            <a:endParaRPr lang="it-IT" dirty="0"/>
          </a:p>
          <a:p>
            <a:r>
              <a:rPr lang="it-IT" dirty="0" err="1"/>
              <a:t>Recognition</a:t>
            </a:r>
            <a:r>
              <a:rPr lang="it-IT" dirty="0"/>
              <a:t>, </a:t>
            </a:r>
            <a:r>
              <a:rPr lang="it-IT" dirty="0" err="1"/>
              <a:t>identification</a:t>
            </a:r>
            <a:r>
              <a:rPr lang="it-IT" dirty="0"/>
              <a:t> and </a:t>
            </a:r>
            <a:r>
              <a:rPr lang="it-IT" dirty="0" err="1"/>
              <a:t>localization</a:t>
            </a:r>
            <a:r>
              <a:rPr lang="it-IT" dirty="0"/>
              <a:t> of the </a:t>
            </a:r>
            <a:r>
              <a:rPr lang="it-IT" dirty="0" err="1"/>
              <a:t>flowers</a:t>
            </a:r>
            <a:r>
              <a:rPr lang="it-IT" dirty="0"/>
              <a:t> inside the </a:t>
            </a:r>
            <a:r>
              <a:rPr lang="it-IT" dirty="0" err="1"/>
              <a:t>environment</a:t>
            </a:r>
            <a:r>
              <a:rPr lang="it-IT" dirty="0"/>
              <a:t>.</a:t>
            </a:r>
          </a:p>
          <a:p>
            <a:r>
              <a:rPr lang="it-IT" dirty="0"/>
              <a:t>Two </a:t>
            </a:r>
            <a:r>
              <a:rPr lang="it-IT" dirty="0" err="1"/>
              <a:t>objectives</a:t>
            </a:r>
            <a:r>
              <a:rPr lang="it-IT" dirty="0"/>
              <a:t>:</a:t>
            </a:r>
          </a:p>
          <a:p>
            <a:pPr lvl="1"/>
            <a:r>
              <a:rPr lang="it-IT" dirty="0"/>
              <a:t>Flower </a:t>
            </a:r>
            <a:r>
              <a:rPr lang="it-IT" dirty="0" err="1"/>
              <a:t>recognition</a:t>
            </a:r>
            <a:endParaRPr lang="it-IT" dirty="0"/>
          </a:p>
          <a:p>
            <a:pPr lvl="1"/>
            <a:r>
              <a:rPr lang="it-IT" dirty="0"/>
              <a:t>Flower </a:t>
            </a:r>
            <a:r>
              <a:rPr lang="it-IT" dirty="0" err="1"/>
              <a:t>localization</a:t>
            </a:r>
            <a:endParaRPr lang="it-IT" dirty="0"/>
          </a:p>
          <a:p>
            <a:r>
              <a:rPr lang="it-IT" dirty="0"/>
              <a:t>Two </a:t>
            </a:r>
            <a:r>
              <a:rPr lang="it-IT" dirty="0" err="1"/>
              <a:t>algorithm</a:t>
            </a:r>
            <a:r>
              <a:rPr lang="it-IT" dirty="0"/>
              <a:t> </a:t>
            </a:r>
            <a:r>
              <a:rPr lang="it-IT" dirty="0" err="1"/>
              <a:t>have</a:t>
            </a:r>
            <a:r>
              <a:rPr lang="it-IT" dirty="0"/>
              <a:t> </a:t>
            </a:r>
            <a:r>
              <a:rPr lang="it-IT" dirty="0" err="1"/>
              <a:t>been</a:t>
            </a:r>
            <a:r>
              <a:rPr lang="it-IT" dirty="0"/>
              <a:t> </a:t>
            </a:r>
            <a:r>
              <a:rPr lang="it-IT" dirty="0" err="1"/>
              <a:t>developed</a:t>
            </a:r>
            <a:r>
              <a:rPr lang="it-IT" dirty="0"/>
              <a:t> to </a:t>
            </a:r>
            <a:r>
              <a:rPr lang="it-IT" dirty="0" err="1"/>
              <a:t>accomplish</a:t>
            </a:r>
            <a:r>
              <a:rPr lang="it-IT" dirty="0"/>
              <a:t> </a:t>
            </a:r>
            <a:r>
              <a:rPr lang="it-IT" dirty="0" err="1"/>
              <a:t>these</a:t>
            </a:r>
            <a:r>
              <a:rPr lang="it-IT" dirty="0"/>
              <a:t> tasks:</a:t>
            </a:r>
          </a:p>
          <a:p>
            <a:pPr lvl="1"/>
            <a:r>
              <a:rPr lang="it-IT" dirty="0"/>
              <a:t>K-</a:t>
            </a:r>
            <a:r>
              <a:rPr lang="it-IT" dirty="0" err="1"/>
              <a:t>mean</a:t>
            </a:r>
            <a:r>
              <a:rPr lang="it-IT" dirty="0"/>
              <a:t> </a:t>
            </a:r>
            <a:r>
              <a:rPr lang="it-IT" dirty="0" err="1"/>
              <a:t>algorithm</a:t>
            </a:r>
            <a:r>
              <a:rPr lang="it-IT" dirty="0"/>
              <a:t> for color clustering </a:t>
            </a:r>
          </a:p>
          <a:p>
            <a:pPr lvl="1"/>
            <a:r>
              <a:rPr lang="en-US" dirty="0"/>
              <a:t>Moore-Neighbor tracing algorithm modified by Jacob's stopping criteria for flower separation and localization</a:t>
            </a:r>
            <a:endParaRPr lang="it-IT" dirty="0"/>
          </a:p>
        </p:txBody>
      </p:sp>
      <p:sp>
        <p:nvSpPr>
          <p:cNvPr id="4" name="Segnaposto data 3">
            <a:extLst>
              <a:ext uri="{FF2B5EF4-FFF2-40B4-BE49-F238E27FC236}">
                <a16:creationId xmlns:a16="http://schemas.microsoft.com/office/drawing/2014/main" id="{49B4FECD-5324-43DA-BE43-3B328AEBC072}"/>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DBBF5513-FE38-4B33-8FD1-5A4065CBC492}"/>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E4C005D2-2207-4B3E-8728-B5265B8F0547}"/>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13</a:t>
            </a:fld>
            <a:endParaRPr lang="it-IT" altLang="en-US" dirty="0"/>
          </a:p>
        </p:txBody>
      </p:sp>
    </p:spTree>
    <p:extLst>
      <p:ext uri="{BB962C8B-B14F-4D97-AF65-F5344CB8AC3E}">
        <p14:creationId xmlns:p14="http://schemas.microsoft.com/office/powerpoint/2010/main" val="153031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EFB3C47A-FB21-4ED4-AA46-1536E2EB4E92}"/>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8369B28B-D8DC-4800-924D-1891ED8A3BA7}"/>
              </a:ext>
            </a:extLst>
          </p:cNvPr>
          <p:cNvSpPr>
            <a:spLocks noGrp="1"/>
          </p:cNvSpPr>
          <p:nvPr>
            <p:ph type="ftr" sz="quarter" idx="11"/>
          </p:nvPr>
        </p:nvSpPr>
        <p:spPr/>
        <p:txBody>
          <a:bodyPr/>
          <a:lstStyle/>
          <a:p>
            <a:r>
              <a:rPr lang="it-IT" altLang="en-US"/>
              <a:t>Titolo Presentazione</a:t>
            </a:r>
            <a:endParaRPr lang="it-IT" altLang="en-US" dirty="0"/>
          </a:p>
        </p:txBody>
      </p:sp>
      <p:sp>
        <p:nvSpPr>
          <p:cNvPr id="6" name="Segnaposto numero diapositiva 5">
            <a:extLst>
              <a:ext uri="{FF2B5EF4-FFF2-40B4-BE49-F238E27FC236}">
                <a16:creationId xmlns:a16="http://schemas.microsoft.com/office/drawing/2014/main" id="{8B42E13A-A6B4-4995-974E-34888C1A1E1D}"/>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14</a:t>
            </a:fld>
            <a:endParaRPr lang="it-IT" altLang="en-US" dirty="0"/>
          </a:p>
        </p:txBody>
      </p:sp>
      <p:sp>
        <p:nvSpPr>
          <p:cNvPr id="33" name="Titolo 1">
            <a:extLst>
              <a:ext uri="{FF2B5EF4-FFF2-40B4-BE49-F238E27FC236}">
                <a16:creationId xmlns:a16="http://schemas.microsoft.com/office/drawing/2014/main" id="{DC5ACB55-17E2-446D-94DA-A1A74D5C157E}"/>
              </a:ext>
            </a:extLst>
          </p:cNvPr>
          <p:cNvSpPr>
            <a:spLocks noGrp="1"/>
          </p:cNvSpPr>
          <p:nvPr>
            <p:ph type="title"/>
          </p:nvPr>
        </p:nvSpPr>
        <p:spPr>
          <a:xfrm>
            <a:off x="1116013" y="409575"/>
            <a:ext cx="7559675" cy="581025"/>
          </a:xfrm>
        </p:spPr>
        <p:txBody>
          <a:bodyPr/>
          <a:lstStyle/>
          <a:p>
            <a:r>
              <a:rPr lang="it-IT" dirty="0"/>
              <a:t>Flower </a:t>
            </a:r>
            <a:r>
              <a:rPr lang="it-IT" dirty="0" err="1"/>
              <a:t>identification</a:t>
            </a:r>
            <a:endParaRPr lang="en-US" dirty="0"/>
          </a:p>
        </p:txBody>
      </p:sp>
      <p:pic>
        <p:nvPicPr>
          <p:cNvPr id="34" name="Immagine 33" descr="Immagine che contiene testo, pianta, albero, foglia&#10;&#10;Descrizione generata automaticamente">
            <a:extLst>
              <a:ext uri="{FF2B5EF4-FFF2-40B4-BE49-F238E27FC236}">
                <a16:creationId xmlns:a16="http://schemas.microsoft.com/office/drawing/2014/main" id="{77F1A739-034E-4A4E-9738-F18EB738F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592" y="1522334"/>
            <a:ext cx="2895600" cy="1906666"/>
          </a:xfrm>
          <a:prstGeom prst="rect">
            <a:avLst/>
          </a:prstGeom>
        </p:spPr>
      </p:pic>
      <p:pic>
        <p:nvPicPr>
          <p:cNvPr id="35" name="Immagine 34" descr="Immagine che contiene testo, pianta&#10;&#10;Descrizione generata automaticamente">
            <a:extLst>
              <a:ext uri="{FF2B5EF4-FFF2-40B4-BE49-F238E27FC236}">
                <a16:creationId xmlns:a16="http://schemas.microsoft.com/office/drawing/2014/main" id="{BED932DA-79BA-4063-B19E-343732E7C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5" y="1522334"/>
            <a:ext cx="2895600" cy="1906666"/>
          </a:xfrm>
          <a:prstGeom prst="rect">
            <a:avLst/>
          </a:prstGeom>
        </p:spPr>
      </p:pic>
      <p:pic>
        <p:nvPicPr>
          <p:cNvPr id="36" name="Immagine 35" descr="Immagine che contiene testo, natura&#10;&#10;Descrizione generata automaticamente">
            <a:extLst>
              <a:ext uri="{FF2B5EF4-FFF2-40B4-BE49-F238E27FC236}">
                <a16:creationId xmlns:a16="http://schemas.microsoft.com/office/drawing/2014/main" id="{88D2CE01-A1B9-4DCF-BCA7-97CB59EB2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645024"/>
            <a:ext cx="3347864" cy="2204468"/>
          </a:xfrm>
          <a:prstGeom prst="rect">
            <a:avLst/>
          </a:prstGeom>
        </p:spPr>
      </p:pic>
      <p:pic>
        <p:nvPicPr>
          <p:cNvPr id="37" name="Immagine 36" descr="Immagine che contiene mappa&#10;&#10;Descrizione generata automaticamente">
            <a:extLst>
              <a:ext uri="{FF2B5EF4-FFF2-40B4-BE49-F238E27FC236}">
                <a16:creationId xmlns:a16="http://schemas.microsoft.com/office/drawing/2014/main" id="{CBE5CD09-BA68-4A8C-901D-644CCB15A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58" y="3835882"/>
            <a:ext cx="3100201" cy="2041390"/>
          </a:xfrm>
          <a:prstGeom prst="rect">
            <a:avLst/>
          </a:prstGeom>
        </p:spPr>
      </p:pic>
      <p:pic>
        <p:nvPicPr>
          <p:cNvPr id="38" name="Immagine 37" descr="Immagine che contiene esterni, pianta, verde, foglia&#10;&#10;Descrizione generata automaticamente">
            <a:extLst>
              <a:ext uri="{FF2B5EF4-FFF2-40B4-BE49-F238E27FC236}">
                <a16:creationId xmlns:a16="http://schemas.microsoft.com/office/drawing/2014/main" id="{06520E73-3365-4DEA-BAB4-D01033D933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12" y="1549147"/>
            <a:ext cx="2722401" cy="1807845"/>
          </a:xfrm>
          <a:prstGeom prst="rect">
            <a:avLst/>
          </a:prstGeom>
        </p:spPr>
      </p:pic>
      <p:sp>
        <p:nvSpPr>
          <p:cNvPr id="39" name="Segnaposto contenuto 2">
            <a:extLst>
              <a:ext uri="{FF2B5EF4-FFF2-40B4-BE49-F238E27FC236}">
                <a16:creationId xmlns:a16="http://schemas.microsoft.com/office/drawing/2014/main" id="{B8E68808-BE51-4593-A001-E34BE5511AD6}"/>
              </a:ext>
            </a:extLst>
          </p:cNvPr>
          <p:cNvSpPr txBox="1">
            <a:spLocks/>
          </p:cNvSpPr>
          <p:nvPr/>
        </p:nvSpPr>
        <p:spPr bwMode="auto">
          <a:xfrm>
            <a:off x="381712" y="3373263"/>
            <a:ext cx="2895600"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err="1"/>
              <a:t>Original</a:t>
            </a:r>
            <a:r>
              <a:rPr lang="it-IT" dirty="0"/>
              <a:t> image</a:t>
            </a:r>
            <a:endParaRPr lang="en-US" dirty="0"/>
          </a:p>
        </p:txBody>
      </p:sp>
      <p:sp>
        <p:nvSpPr>
          <p:cNvPr id="40" name="Segnaposto contenuto 2">
            <a:extLst>
              <a:ext uri="{FF2B5EF4-FFF2-40B4-BE49-F238E27FC236}">
                <a16:creationId xmlns:a16="http://schemas.microsoft.com/office/drawing/2014/main" id="{A7CA4AF2-5F8B-4389-A7C1-8A109F8A735B}"/>
              </a:ext>
            </a:extLst>
          </p:cNvPr>
          <p:cNvSpPr txBox="1">
            <a:spLocks/>
          </p:cNvSpPr>
          <p:nvPr/>
        </p:nvSpPr>
        <p:spPr bwMode="auto">
          <a:xfrm>
            <a:off x="319032" y="5739655"/>
            <a:ext cx="2895600"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err="1"/>
              <a:t>Labeled</a:t>
            </a:r>
            <a:r>
              <a:rPr lang="it-IT" dirty="0"/>
              <a:t> image</a:t>
            </a:r>
            <a:endParaRPr lang="en-US" dirty="0"/>
          </a:p>
        </p:txBody>
      </p:sp>
      <p:sp>
        <p:nvSpPr>
          <p:cNvPr id="41" name="Segnaposto contenuto 2">
            <a:extLst>
              <a:ext uri="{FF2B5EF4-FFF2-40B4-BE49-F238E27FC236}">
                <a16:creationId xmlns:a16="http://schemas.microsoft.com/office/drawing/2014/main" id="{6650B934-7E99-43CF-AC9D-8F39BB660AAC}"/>
              </a:ext>
            </a:extLst>
          </p:cNvPr>
          <p:cNvSpPr txBox="1">
            <a:spLocks/>
          </p:cNvSpPr>
          <p:nvPr/>
        </p:nvSpPr>
        <p:spPr bwMode="auto">
          <a:xfrm>
            <a:off x="3599706" y="3284984"/>
            <a:ext cx="2592288"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First cluster</a:t>
            </a:r>
            <a:endParaRPr lang="en-US" dirty="0"/>
          </a:p>
        </p:txBody>
      </p:sp>
      <p:sp>
        <p:nvSpPr>
          <p:cNvPr id="42" name="Segnaposto contenuto 2">
            <a:extLst>
              <a:ext uri="{FF2B5EF4-FFF2-40B4-BE49-F238E27FC236}">
                <a16:creationId xmlns:a16="http://schemas.microsoft.com/office/drawing/2014/main" id="{843BCC5B-7423-4B87-B581-61C9545FE19F}"/>
              </a:ext>
            </a:extLst>
          </p:cNvPr>
          <p:cNvSpPr txBox="1">
            <a:spLocks/>
          </p:cNvSpPr>
          <p:nvPr/>
        </p:nvSpPr>
        <p:spPr bwMode="auto">
          <a:xfrm>
            <a:off x="6351289" y="3284984"/>
            <a:ext cx="2592288"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Second cluster</a:t>
            </a:r>
            <a:endParaRPr lang="en-US" dirty="0"/>
          </a:p>
        </p:txBody>
      </p:sp>
      <p:sp>
        <p:nvSpPr>
          <p:cNvPr id="43" name="Segnaposto contenuto 2">
            <a:extLst>
              <a:ext uri="{FF2B5EF4-FFF2-40B4-BE49-F238E27FC236}">
                <a16:creationId xmlns:a16="http://schemas.microsoft.com/office/drawing/2014/main" id="{B8F8DE43-9B60-4662-B994-A58B4E87D5C7}"/>
              </a:ext>
            </a:extLst>
          </p:cNvPr>
          <p:cNvSpPr txBox="1">
            <a:spLocks/>
          </p:cNvSpPr>
          <p:nvPr/>
        </p:nvSpPr>
        <p:spPr bwMode="auto">
          <a:xfrm>
            <a:off x="5004048" y="5715069"/>
            <a:ext cx="2592288"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Third cluster</a:t>
            </a:r>
            <a:endParaRPr lang="en-US" dirty="0"/>
          </a:p>
        </p:txBody>
      </p:sp>
    </p:spTree>
    <p:extLst>
      <p:ext uri="{BB962C8B-B14F-4D97-AF65-F5344CB8AC3E}">
        <p14:creationId xmlns:p14="http://schemas.microsoft.com/office/powerpoint/2010/main" val="473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1D462E-906B-4E40-B8AB-CEA613A228F8}"/>
              </a:ext>
            </a:extLst>
          </p:cNvPr>
          <p:cNvSpPr>
            <a:spLocks noGrp="1"/>
          </p:cNvSpPr>
          <p:nvPr>
            <p:ph type="title"/>
          </p:nvPr>
        </p:nvSpPr>
        <p:spPr/>
        <p:txBody>
          <a:bodyPr/>
          <a:lstStyle/>
          <a:p>
            <a:r>
              <a:rPr lang="it-IT" dirty="0"/>
              <a:t>Flower </a:t>
            </a:r>
            <a:r>
              <a:rPr lang="it-IT" dirty="0" err="1"/>
              <a:t>localization</a:t>
            </a:r>
            <a:endParaRPr lang="en-US" dirty="0"/>
          </a:p>
        </p:txBody>
      </p:sp>
      <p:pic>
        <p:nvPicPr>
          <p:cNvPr id="8" name="Segnaposto contenuto 7" descr="Immagine che contiene natura, silhouette&#10;&#10;Descrizione generata automaticamente">
            <a:extLst>
              <a:ext uri="{FF2B5EF4-FFF2-40B4-BE49-F238E27FC236}">
                <a16:creationId xmlns:a16="http://schemas.microsoft.com/office/drawing/2014/main" id="{352F57AF-C306-4884-AEF5-8D1255919B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396" y="3616653"/>
            <a:ext cx="2457143" cy="1828571"/>
          </a:xfrm>
        </p:spPr>
      </p:pic>
      <p:sp>
        <p:nvSpPr>
          <p:cNvPr id="4" name="Segnaposto data 3">
            <a:extLst>
              <a:ext uri="{FF2B5EF4-FFF2-40B4-BE49-F238E27FC236}">
                <a16:creationId xmlns:a16="http://schemas.microsoft.com/office/drawing/2014/main" id="{EFB3C47A-FB21-4ED4-AA46-1536E2EB4E92}"/>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8369B28B-D8DC-4800-924D-1891ED8A3BA7}"/>
              </a:ext>
            </a:extLst>
          </p:cNvPr>
          <p:cNvSpPr>
            <a:spLocks noGrp="1"/>
          </p:cNvSpPr>
          <p:nvPr>
            <p:ph type="ftr" sz="quarter" idx="11"/>
          </p:nvPr>
        </p:nvSpPr>
        <p:spPr/>
        <p:txBody>
          <a:bodyPr/>
          <a:lstStyle/>
          <a:p>
            <a:r>
              <a:rPr lang="it-IT" altLang="en-US"/>
              <a:t>Titolo Presentazione</a:t>
            </a:r>
            <a:endParaRPr lang="it-IT" altLang="en-US" dirty="0"/>
          </a:p>
        </p:txBody>
      </p:sp>
      <p:sp>
        <p:nvSpPr>
          <p:cNvPr id="6" name="Segnaposto numero diapositiva 5">
            <a:extLst>
              <a:ext uri="{FF2B5EF4-FFF2-40B4-BE49-F238E27FC236}">
                <a16:creationId xmlns:a16="http://schemas.microsoft.com/office/drawing/2014/main" id="{8B42E13A-A6B4-4995-974E-34888C1A1E1D}"/>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15</a:t>
            </a:fld>
            <a:endParaRPr lang="it-IT" altLang="en-US" dirty="0"/>
          </a:p>
        </p:txBody>
      </p:sp>
      <p:pic>
        <p:nvPicPr>
          <p:cNvPr id="10" name="Immagine 9" descr="Immagine che contiene testo, natura&#10;&#10;Descrizione generata automaticamente">
            <a:extLst>
              <a:ext uri="{FF2B5EF4-FFF2-40B4-BE49-F238E27FC236}">
                <a16:creationId xmlns:a16="http://schemas.microsoft.com/office/drawing/2014/main" id="{04EE5047-3658-4B4F-93D1-76711AA14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83" y="1268760"/>
            <a:ext cx="2450858" cy="1828571"/>
          </a:xfrm>
          <a:prstGeom prst="rect">
            <a:avLst/>
          </a:prstGeom>
        </p:spPr>
      </p:pic>
      <p:pic>
        <p:nvPicPr>
          <p:cNvPr id="12" name="Immagine 11" descr="Immagine che contiene mappa&#10;&#10;Descrizione generata automaticamente">
            <a:extLst>
              <a:ext uri="{FF2B5EF4-FFF2-40B4-BE49-F238E27FC236}">
                <a16:creationId xmlns:a16="http://schemas.microsoft.com/office/drawing/2014/main" id="{E99AE424-6FE6-47B1-A744-361578C77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001" y="1268760"/>
            <a:ext cx="2419048" cy="1819048"/>
          </a:xfrm>
          <a:prstGeom prst="rect">
            <a:avLst/>
          </a:prstGeom>
        </p:spPr>
      </p:pic>
      <p:pic>
        <p:nvPicPr>
          <p:cNvPr id="14" name="Immagine 13" descr="Immagine che contiene testo, arma, pianta&#10;&#10;Descrizione generata automaticamente">
            <a:extLst>
              <a:ext uri="{FF2B5EF4-FFF2-40B4-BE49-F238E27FC236}">
                <a16:creationId xmlns:a16="http://schemas.microsoft.com/office/drawing/2014/main" id="{BD5E85AD-0A30-4183-AAB5-CBAC41A82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517" y="3594320"/>
            <a:ext cx="2447619" cy="1828571"/>
          </a:xfrm>
          <a:prstGeom prst="rect">
            <a:avLst/>
          </a:prstGeom>
        </p:spPr>
      </p:pic>
      <p:pic>
        <p:nvPicPr>
          <p:cNvPr id="16" name="Immagine 15">
            <a:extLst>
              <a:ext uri="{FF2B5EF4-FFF2-40B4-BE49-F238E27FC236}">
                <a16:creationId xmlns:a16="http://schemas.microsoft.com/office/drawing/2014/main" id="{371F5F18-0EB8-4A34-A5BC-5E0E9A230F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6561" y="1278283"/>
            <a:ext cx="2447619" cy="1819048"/>
          </a:xfrm>
          <a:prstGeom prst="rect">
            <a:avLst/>
          </a:prstGeom>
        </p:spPr>
      </p:pic>
      <p:sp>
        <p:nvSpPr>
          <p:cNvPr id="17" name="Segnaposto contenuto 2">
            <a:extLst>
              <a:ext uri="{FF2B5EF4-FFF2-40B4-BE49-F238E27FC236}">
                <a16:creationId xmlns:a16="http://schemas.microsoft.com/office/drawing/2014/main" id="{7202A8B4-C3C7-4E97-A4D7-D9ECDBEA973E}"/>
              </a:ext>
            </a:extLst>
          </p:cNvPr>
          <p:cNvSpPr txBox="1">
            <a:spLocks/>
          </p:cNvSpPr>
          <p:nvPr/>
        </p:nvSpPr>
        <p:spPr bwMode="auto">
          <a:xfrm>
            <a:off x="360298" y="3098564"/>
            <a:ext cx="2457143"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Flower cluster</a:t>
            </a:r>
            <a:endParaRPr lang="en-US" dirty="0"/>
          </a:p>
        </p:txBody>
      </p:sp>
      <p:sp>
        <p:nvSpPr>
          <p:cNvPr id="18" name="Segnaposto contenuto 2">
            <a:extLst>
              <a:ext uri="{FF2B5EF4-FFF2-40B4-BE49-F238E27FC236}">
                <a16:creationId xmlns:a16="http://schemas.microsoft.com/office/drawing/2014/main" id="{CC5735C8-D029-4400-B51B-E9018F708282}"/>
              </a:ext>
            </a:extLst>
          </p:cNvPr>
          <p:cNvSpPr txBox="1">
            <a:spLocks/>
          </p:cNvSpPr>
          <p:nvPr/>
        </p:nvSpPr>
        <p:spPr bwMode="auto">
          <a:xfrm>
            <a:off x="292845" y="5445224"/>
            <a:ext cx="2766987"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200"/>
              </a:spcBef>
              <a:buNone/>
            </a:pPr>
            <a:r>
              <a:rPr lang="en-US" dirty="0"/>
              <a:t>Binarization, noise attenuation and hole filling</a:t>
            </a:r>
          </a:p>
        </p:txBody>
      </p:sp>
      <p:sp>
        <p:nvSpPr>
          <p:cNvPr id="19" name="Segnaposto contenuto 2">
            <a:extLst>
              <a:ext uri="{FF2B5EF4-FFF2-40B4-BE49-F238E27FC236}">
                <a16:creationId xmlns:a16="http://schemas.microsoft.com/office/drawing/2014/main" id="{8DDF1F53-DC16-4454-BA27-F43E7B408B5D}"/>
              </a:ext>
            </a:extLst>
          </p:cNvPr>
          <p:cNvSpPr txBox="1">
            <a:spLocks/>
          </p:cNvSpPr>
          <p:nvPr/>
        </p:nvSpPr>
        <p:spPr bwMode="auto">
          <a:xfrm>
            <a:off x="3419872" y="3068960"/>
            <a:ext cx="2457143"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err="1"/>
              <a:t>Labeled</a:t>
            </a:r>
            <a:r>
              <a:rPr lang="it-IT" dirty="0"/>
              <a:t> image</a:t>
            </a:r>
            <a:endParaRPr lang="en-US" dirty="0"/>
          </a:p>
        </p:txBody>
      </p:sp>
      <p:sp>
        <p:nvSpPr>
          <p:cNvPr id="20" name="Segnaposto contenuto 2">
            <a:extLst>
              <a:ext uri="{FF2B5EF4-FFF2-40B4-BE49-F238E27FC236}">
                <a16:creationId xmlns:a16="http://schemas.microsoft.com/office/drawing/2014/main" id="{8A169F20-F4DA-4564-88CA-716EF1DEFA90}"/>
              </a:ext>
            </a:extLst>
          </p:cNvPr>
          <p:cNvSpPr txBox="1">
            <a:spLocks/>
          </p:cNvSpPr>
          <p:nvPr/>
        </p:nvSpPr>
        <p:spPr bwMode="auto">
          <a:xfrm>
            <a:off x="6372073" y="3098564"/>
            <a:ext cx="2457143"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First </a:t>
            </a:r>
            <a:r>
              <a:rPr lang="it-IT" dirty="0" err="1"/>
              <a:t>flower</a:t>
            </a:r>
            <a:endParaRPr lang="en-US" dirty="0"/>
          </a:p>
        </p:txBody>
      </p:sp>
      <p:sp>
        <p:nvSpPr>
          <p:cNvPr id="21" name="Segnaposto contenuto 2">
            <a:extLst>
              <a:ext uri="{FF2B5EF4-FFF2-40B4-BE49-F238E27FC236}">
                <a16:creationId xmlns:a16="http://schemas.microsoft.com/office/drawing/2014/main" id="{4807A6AB-553E-46E2-86A7-77D6269CA787}"/>
              </a:ext>
            </a:extLst>
          </p:cNvPr>
          <p:cNvSpPr txBox="1">
            <a:spLocks/>
          </p:cNvSpPr>
          <p:nvPr/>
        </p:nvSpPr>
        <p:spPr bwMode="auto">
          <a:xfrm>
            <a:off x="6435337" y="5499045"/>
            <a:ext cx="2457143"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Second flower</a:t>
            </a:r>
          </a:p>
        </p:txBody>
      </p:sp>
      <p:pic>
        <p:nvPicPr>
          <p:cNvPr id="23" name="Immagine 22" descr="Immagine che contiene testo&#10;&#10;Descrizione generata automaticamente">
            <a:extLst>
              <a:ext uri="{FF2B5EF4-FFF2-40B4-BE49-F238E27FC236}">
                <a16:creationId xmlns:a16="http://schemas.microsoft.com/office/drawing/2014/main" id="{4C394A34-794E-4CD6-A53E-1F9CA666D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8029" y="3575414"/>
            <a:ext cx="2251997" cy="1785120"/>
          </a:xfrm>
          <a:prstGeom prst="rect">
            <a:avLst/>
          </a:prstGeom>
        </p:spPr>
      </p:pic>
      <p:sp>
        <p:nvSpPr>
          <p:cNvPr id="24" name="Segnaposto contenuto 2">
            <a:extLst>
              <a:ext uri="{FF2B5EF4-FFF2-40B4-BE49-F238E27FC236}">
                <a16:creationId xmlns:a16="http://schemas.microsoft.com/office/drawing/2014/main" id="{FC3D6F51-E7A1-4CD8-BD67-20C5B10F5FC3}"/>
              </a:ext>
            </a:extLst>
          </p:cNvPr>
          <p:cNvSpPr txBox="1">
            <a:spLocks/>
          </p:cNvSpPr>
          <p:nvPr/>
        </p:nvSpPr>
        <p:spPr bwMode="auto">
          <a:xfrm>
            <a:off x="3426953" y="5284373"/>
            <a:ext cx="2457143"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Flower 3D </a:t>
            </a:r>
            <a:r>
              <a:rPr lang="it-IT" dirty="0" err="1"/>
              <a:t>localization</a:t>
            </a:r>
            <a:endParaRPr lang="en-US" dirty="0"/>
          </a:p>
        </p:txBody>
      </p:sp>
    </p:spTree>
    <p:extLst>
      <p:ext uri="{BB962C8B-B14F-4D97-AF65-F5344CB8AC3E}">
        <p14:creationId xmlns:p14="http://schemas.microsoft.com/office/powerpoint/2010/main" val="3530431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D4FE1-B5B7-400E-9DA5-4E8CF2FB1BE4}"/>
              </a:ext>
            </a:extLst>
          </p:cNvPr>
          <p:cNvSpPr>
            <a:spLocks noGrp="1"/>
          </p:cNvSpPr>
          <p:nvPr>
            <p:ph type="title"/>
          </p:nvPr>
        </p:nvSpPr>
        <p:spPr/>
        <p:txBody>
          <a:bodyPr/>
          <a:lstStyle/>
          <a:p>
            <a:r>
              <a:rPr lang="it-IT" dirty="0" err="1"/>
              <a:t>Robotic</a:t>
            </a:r>
            <a:r>
              <a:rPr lang="it-IT" dirty="0"/>
              <a:t> </a:t>
            </a:r>
            <a:r>
              <a:rPr lang="it-IT" dirty="0" err="1"/>
              <a:t>arm</a:t>
            </a:r>
            <a:r>
              <a:rPr lang="it-IT" dirty="0"/>
              <a:t> control</a:t>
            </a:r>
            <a:endParaRPr lang="en-US"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CF9694DC-6097-4773-A7C2-975E39D701DD}"/>
                  </a:ext>
                </a:extLst>
              </p:cNvPr>
              <p:cNvSpPr>
                <a:spLocks noGrp="1"/>
              </p:cNvSpPr>
              <p:nvPr>
                <p:ph idx="1"/>
              </p:nvPr>
            </p:nvSpPr>
            <p:spPr>
              <a:xfrm>
                <a:off x="1116013" y="1340768"/>
                <a:ext cx="7559675" cy="2088232"/>
              </a:xfrm>
            </p:spPr>
            <p:txBody>
              <a:bodyPr/>
              <a:lstStyle/>
              <a:p>
                <a:r>
                  <a:rPr lang="it-IT" dirty="0"/>
                  <a:t>Kinematic control of the </a:t>
                </a:r>
                <a:r>
                  <a:rPr lang="it-IT" dirty="0" err="1"/>
                  <a:t>robotic</a:t>
                </a:r>
                <a:r>
                  <a:rPr lang="it-IT" dirty="0"/>
                  <a:t> </a:t>
                </a:r>
                <a:r>
                  <a:rPr lang="it-IT" dirty="0" err="1"/>
                  <a:t>arm</a:t>
                </a:r>
                <a:endParaRPr lang="it-IT" dirty="0"/>
              </a:p>
              <a:p>
                <a:r>
                  <a:rPr lang="it-IT" dirty="0" err="1"/>
                  <a:t>Trajectory</a:t>
                </a:r>
                <a:r>
                  <a:rPr lang="it-IT" dirty="0"/>
                  <a:t> generation </a:t>
                </a:r>
                <a:r>
                  <a:rPr lang="it-IT" dirty="0" err="1"/>
                  <a:t>needed</a:t>
                </a:r>
                <a:r>
                  <a:rPr lang="it-IT" dirty="0"/>
                  <a:t> for the </a:t>
                </a:r>
                <a:r>
                  <a:rPr lang="it-IT" dirty="0" err="1"/>
                  <a:t>kinematic</a:t>
                </a:r>
                <a:r>
                  <a:rPr lang="it-IT" dirty="0"/>
                  <a:t> control loop input</a:t>
                </a:r>
              </a:p>
              <a:p>
                <a:r>
                  <a:rPr lang="it-IT" dirty="0" err="1"/>
                  <a:t>Trajectory</a:t>
                </a:r>
                <a:r>
                  <a:rPr lang="it-IT" dirty="0"/>
                  <a:t> </a:t>
                </a:r>
                <a:r>
                  <a:rPr lang="it-IT" dirty="0" err="1"/>
                  <a:t>convertion</a:t>
                </a:r>
                <a:r>
                  <a:rPr lang="it-IT" dirty="0"/>
                  <a:t> with the robot inverse </a:t>
                </a:r>
                <a:r>
                  <a:rPr lang="it-IT" dirty="0" err="1"/>
                  <a:t>analitic</a:t>
                </a:r>
                <a:r>
                  <a:rPr lang="it-IT" dirty="0"/>
                  <a:t> </a:t>
                </a:r>
                <a:r>
                  <a:rPr lang="it-IT" dirty="0" err="1"/>
                  <a:t>jacobian</a:t>
                </a:r>
                <a:endParaRPr lang="it-IT" dirty="0"/>
              </a:p>
              <a:p>
                <a:r>
                  <a:rPr lang="it-IT" dirty="0"/>
                  <a:t>Two </a:t>
                </a:r>
                <a:r>
                  <a:rPr lang="it-IT" dirty="0" err="1"/>
                  <a:t>contribution</a:t>
                </a:r>
                <a:r>
                  <a:rPr lang="it-IT" dirty="0"/>
                  <a:t> for the robot input :</a:t>
                </a:r>
              </a:p>
              <a:p>
                <a:pPr lvl="1"/>
                <a:r>
                  <a:rPr lang="it-IT" dirty="0" err="1"/>
                  <a:t>Feedforward</a:t>
                </a:r>
                <a:r>
                  <a:rPr lang="it-IT" dirty="0"/>
                  <a:t> → </a:t>
                </a:r>
                <a14:m>
                  <m:oMath xmlns:m="http://schemas.openxmlformats.org/officeDocument/2006/math">
                    <m:sSub>
                      <m:sSubPr>
                        <m:ctrlPr>
                          <a:rPr lang="it-IT" i="1" smtClean="0">
                            <a:latin typeface="Cambria Math" panose="02040503050406030204" pitchFamily="18" charset="0"/>
                          </a:rPr>
                        </m:ctrlPr>
                      </m:sSubPr>
                      <m:e>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e>
                      <m:sub>
                        <m:r>
                          <a:rPr lang="it-IT" b="0" i="1" smtClean="0">
                            <a:latin typeface="Cambria Math" panose="02040503050406030204" pitchFamily="18" charset="0"/>
                          </a:rPr>
                          <m:t>𝑑</m:t>
                        </m:r>
                      </m:sub>
                    </m:sSub>
                  </m:oMath>
                </a14:m>
                <a:endParaRPr lang="it-IT" dirty="0"/>
              </a:p>
              <a:p>
                <a:pPr lvl="1"/>
                <a:r>
                  <a:rPr lang="it-IT" dirty="0"/>
                  <a:t>Feedback → </a:t>
                </a:r>
                <a14:m>
                  <m:oMath xmlns:m="http://schemas.openxmlformats.org/officeDocument/2006/math">
                    <m:r>
                      <a:rPr lang="it-IT" b="0" i="1" smtClean="0">
                        <a:latin typeface="Cambria Math" panose="02040503050406030204" pitchFamily="18" charset="0"/>
                      </a:rPr>
                      <m:t>𝐾</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𝑞</m:t>
                        </m:r>
                      </m:e>
                      <m:sub>
                        <m:r>
                          <a:rPr lang="it-IT" b="0" i="1" smtClean="0">
                            <a:latin typeface="Cambria Math" panose="02040503050406030204" pitchFamily="18" charset="0"/>
                          </a:rPr>
                          <m:t>𝑑</m:t>
                        </m:r>
                      </m:sub>
                    </m:sSub>
                    <m:r>
                      <a:rPr lang="it-IT" b="0" i="1" smtClean="0">
                        <a:latin typeface="Cambria Math" panose="02040503050406030204" pitchFamily="18" charset="0"/>
                      </a:rPr>
                      <m:t>−</m:t>
                    </m:r>
                    <m:r>
                      <a:rPr lang="it-IT" b="0" i="1" smtClean="0">
                        <a:latin typeface="Cambria Math" panose="02040503050406030204" pitchFamily="18" charset="0"/>
                      </a:rPr>
                      <m:t>𝑞</m:t>
                    </m:r>
                    <m:r>
                      <a:rPr lang="it-IT" b="0" i="1" smtClean="0">
                        <a:latin typeface="Cambria Math" panose="02040503050406030204" pitchFamily="18" charset="0"/>
                      </a:rPr>
                      <m:t>)</m:t>
                    </m:r>
                  </m:oMath>
                </a14:m>
                <a:endParaRPr lang="it-IT" dirty="0"/>
              </a:p>
            </p:txBody>
          </p:sp>
        </mc:Choice>
        <mc:Fallback>
          <p:sp>
            <p:nvSpPr>
              <p:cNvPr id="3" name="Segnaposto contenuto 2">
                <a:extLst>
                  <a:ext uri="{FF2B5EF4-FFF2-40B4-BE49-F238E27FC236}">
                    <a16:creationId xmlns:a16="http://schemas.microsoft.com/office/drawing/2014/main" id="{CF9694DC-6097-4773-A7C2-975E39D701DD}"/>
                  </a:ext>
                </a:extLst>
              </p:cNvPr>
              <p:cNvSpPr>
                <a:spLocks noGrp="1" noRot="1" noChangeAspect="1" noMove="1" noResize="1" noEditPoints="1" noAdjustHandles="1" noChangeArrowheads="1" noChangeShapeType="1" noTextEdit="1"/>
              </p:cNvSpPr>
              <p:nvPr>
                <p:ph idx="1"/>
              </p:nvPr>
            </p:nvSpPr>
            <p:spPr>
              <a:xfrm>
                <a:off x="1116013" y="1340768"/>
                <a:ext cx="7559675" cy="2088232"/>
              </a:xfrm>
              <a:blipFill>
                <a:blip r:embed="rId2"/>
                <a:stretch>
                  <a:fillRect l="-484" t="-1749"/>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CC0186A7-70C1-4363-B3CE-ED5E3ABF3D1E}"/>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DB4B35B2-6DF5-46BE-946C-51ECBE920546}"/>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56353D0C-C213-4E4B-90A5-F4A45180049A}"/>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16</a:t>
            </a:fld>
            <a:endParaRPr lang="it-IT" altLang="en-US" dirty="0"/>
          </a:p>
        </p:txBody>
      </p:sp>
      <p:pic>
        <p:nvPicPr>
          <p:cNvPr id="8" name="Immagine 7">
            <a:extLst>
              <a:ext uri="{FF2B5EF4-FFF2-40B4-BE49-F238E27FC236}">
                <a16:creationId xmlns:a16="http://schemas.microsoft.com/office/drawing/2014/main" id="{B50CF983-BB52-4EA1-891C-A248B04A4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12" y="3612816"/>
            <a:ext cx="7956376" cy="1616384"/>
          </a:xfrm>
          <a:prstGeom prst="rect">
            <a:avLst/>
          </a:prstGeom>
        </p:spPr>
      </p:pic>
    </p:spTree>
    <p:extLst>
      <p:ext uri="{BB962C8B-B14F-4D97-AF65-F5344CB8AC3E}">
        <p14:creationId xmlns:p14="http://schemas.microsoft.com/office/powerpoint/2010/main" val="216424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2F72C12D-DFE5-414C-A41E-2EA432E621C9}"/>
              </a:ext>
            </a:extLst>
          </p:cNvPr>
          <p:cNvSpPr>
            <a:spLocks noGrp="1"/>
          </p:cNvSpPr>
          <p:nvPr>
            <p:ph type="title"/>
          </p:nvPr>
        </p:nvSpPr>
        <p:spPr/>
        <p:txBody>
          <a:bodyPr/>
          <a:lstStyle/>
          <a:p>
            <a:pPr algn="ctr"/>
            <a:r>
              <a:rPr lang="it-IT" sz="2800" dirty="0" err="1"/>
              <a:t>Trajectory</a:t>
            </a:r>
            <a:r>
              <a:rPr lang="it-IT" sz="2800" dirty="0"/>
              <a:t> generation</a:t>
            </a:r>
            <a:endParaRPr lang="en-US" sz="2800" dirty="0"/>
          </a:p>
        </p:txBody>
      </p:sp>
      <mc:AlternateContent xmlns:mc="http://schemas.openxmlformats.org/markup-compatibility/2006" xmlns:a14="http://schemas.microsoft.com/office/drawing/2010/main">
        <mc:Choice Requires="a14">
          <p:sp>
            <p:nvSpPr>
              <p:cNvPr id="8" name="Segnaposto contenuto 7">
                <a:extLst>
                  <a:ext uri="{FF2B5EF4-FFF2-40B4-BE49-F238E27FC236}">
                    <a16:creationId xmlns:a16="http://schemas.microsoft.com/office/drawing/2014/main" id="{02930BA9-AA7C-489C-8C1D-BDED14171287}"/>
                  </a:ext>
                </a:extLst>
              </p:cNvPr>
              <p:cNvSpPr>
                <a:spLocks noGrp="1"/>
              </p:cNvSpPr>
              <p:nvPr>
                <p:ph sz="half" idx="1"/>
              </p:nvPr>
            </p:nvSpPr>
            <p:spPr>
              <a:xfrm>
                <a:off x="1119436" y="1754812"/>
                <a:ext cx="3703637" cy="4114801"/>
              </a:xfrm>
            </p:spPr>
            <p:txBody>
              <a:bodyPr/>
              <a:lstStyle/>
              <a:p>
                <a:r>
                  <a:rPr lang="it-IT" sz="1800" dirty="0"/>
                  <a:t>Position </a:t>
                </a:r>
                <a:r>
                  <a:rPr lang="it-IT" sz="1800" dirty="0" err="1"/>
                  <a:t>path</a:t>
                </a:r>
                <a:endParaRPr lang="it-IT" sz="1800" dirty="0"/>
              </a:p>
              <a:p>
                <a:pPr marL="0" indent="0">
                  <a:buNone/>
                </a:pPr>
                <a14:m>
                  <m:oMathPara xmlns:m="http://schemas.openxmlformats.org/officeDocument/2006/math">
                    <m:oMathParaPr>
                      <m:jc m:val="centerGroup"/>
                    </m:oMathParaPr>
                    <m:oMath xmlns:m="http://schemas.openxmlformats.org/officeDocument/2006/math">
                      <m:r>
                        <a:rPr lang="it-IT" sz="1800" b="0" i="1" smtClean="0">
                          <a:latin typeface="Cambria Math" panose="02040503050406030204" pitchFamily="18" charset="0"/>
                        </a:rPr>
                        <m:t>𝑝</m:t>
                      </m:r>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𝑠</m:t>
                          </m:r>
                        </m:e>
                      </m:d>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𝑝</m:t>
                          </m:r>
                        </m:e>
                        <m:sub>
                          <m:r>
                            <a:rPr lang="it-IT" sz="1800" b="0" i="1" smtClean="0">
                              <a:latin typeface="Cambria Math" panose="02040503050406030204" pitchFamily="18" charset="0"/>
                            </a:rPr>
                            <m:t>𝑖</m:t>
                          </m:r>
                        </m:sub>
                      </m:sSub>
                      <m:r>
                        <a:rPr lang="it-IT" sz="1800" b="0" i="1" smtClean="0">
                          <a:latin typeface="Cambria Math" panose="02040503050406030204" pitchFamily="18" charset="0"/>
                        </a:rPr>
                        <m:t>+</m:t>
                      </m:r>
                      <m:r>
                        <a:rPr lang="it-IT" sz="1800" b="0" i="1" smtClean="0">
                          <a:latin typeface="Cambria Math" panose="02040503050406030204" pitchFamily="18" charset="0"/>
                        </a:rPr>
                        <m:t>𝑠</m:t>
                      </m:r>
                      <m:f>
                        <m:fPr>
                          <m:ctrlPr>
                            <a:rPr lang="it-IT" sz="1800" b="0" i="1" smtClean="0">
                              <a:latin typeface="Cambria Math" panose="02040503050406030204" pitchFamily="18" charset="0"/>
                            </a:rPr>
                          </m:ctrlPr>
                        </m:fPr>
                        <m:num>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𝑝</m:t>
                              </m:r>
                            </m:e>
                            <m:sub>
                              <m:r>
                                <a:rPr lang="it-IT" sz="1800" b="0" i="1" smtClean="0">
                                  <a:latin typeface="Cambria Math" panose="02040503050406030204" pitchFamily="18" charset="0"/>
                                  <a:ea typeface="Cambria Math" panose="02040503050406030204" pitchFamily="18" charset="0"/>
                                </a:rPr>
                                <m:t>𝜀</m:t>
                              </m:r>
                            </m:sub>
                          </m:sSub>
                        </m:num>
                        <m:den>
                          <m:d>
                            <m:dPr>
                              <m:begChr m:val="‖"/>
                              <m:endChr m:val="‖"/>
                              <m:ctrlPr>
                                <a:rPr lang="it-IT" sz="1800" b="0" i="1" smtClean="0">
                                  <a:latin typeface="Cambria Math" panose="02040503050406030204" pitchFamily="18" charset="0"/>
                                </a:rPr>
                              </m:ctrlPr>
                            </m:dPr>
                            <m:e>
                              <m:sSub>
                                <m:sSubPr>
                                  <m:ctrlPr>
                                    <a:rPr lang="it-IT" sz="1800" i="1">
                                      <a:latin typeface="Cambria Math" panose="02040503050406030204" pitchFamily="18" charset="0"/>
                                    </a:rPr>
                                  </m:ctrlPr>
                                </m:sSubPr>
                                <m:e>
                                  <m:r>
                                    <a:rPr lang="it-IT" sz="1800" i="1">
                                      <a:latin typeface="Cambria Math" panose="02040503050406030204" pitchFamily="18" charset="0"/>
                                    </a:rPr>
                                    <m:t>𝑝</m:t>
                                  </m:r>
                                </m:e>
                                <m:sub>
                                  <m:r>
                                    <a:rPr lang="it-IT" sz="1800" i="1">
                                      <a:latin typeface="Cambria Math" panose="02040503050406030204" pitchFamily="18" charset="0"/>
                                      <a:ea typeface="Cambria Math" panose="02040503050406030204" pitchFamily="18" charset="0"/>
                                    </a:rPr>
                                    <m:t>𝜀</m:t>
                                  </m:r>
                                </m:sub>
                              </m:sSub>
                            </m:e>
                          </m:d>
                        </m:den>
                      </m:f>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it-IT" sz="1800" b="0" i="1" smtClean="0">
                              <a:latin typeface="Cambria Math" panose="02040503050406030204" pitchFamily="18" charset="0"/>
                            </a:rPr>
                            <m:t>𝑝</m:t>
                          </m:r>
                        </m:e>
                      </m:acc>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𝑠</m:t>
                          </m:r>
                        </m:e>
                      </m:d>
                      <m:r>
                        <a:rPr lang="it-IT" sz="1800" b="0" i="1" smtClean="0">
                          <a:latin typeface="Cambria Math" panose="02040503050406030204" pitchFamily="18" charset="0"/>
                        </a:rPr>
                        <m:t>= </m:t>
                      </m:r>
                      <m:acc>
                        <m:accPr>
                          <m:chr m:val="̇"/>
                          <m:ctrlPr>
                            <a:rPr lang="it-IT" sz="1800" b="0" i="1" smtClean="0">
                              <a:latin typeface="Cambria Math" panose="02040503050406030204" pitchFamily="18" charset="0"/>
                            </a:rPr>
                          </m:ctrlPr>
                        </m:accPr>
                        <m:e>
                          <m:r>
                            <a:rPr lang="it-IT" sz="1800" b="0" i="1" smtClean="0">
                              <a:latin typeface="Cambria Math" panose="02040503050406030204" pitchFamily="18" charset="0"/>
                            </a:rPr>
                            <m:t>𝑠</m:t>
                          </m:r>
                        </m:e>
                      </m:acc>
                      <m:f>
                        <m:fPr>
                          <m:ctrlPr>
                            <a:rPr lang="it-IT" sz="1800" i="1">
                              <a:latin typeface="Cambria Math" panose="02040503050406030204" pitchFamily="18" charset="0"/>
                            </a:rPr>
                          </m:ctrlPr>
                        </m:fPr>
                        <m:num>
                          <m:sSub>
                            <m:sSubPr>
                              <m:ctrlPr>
                                <a:rPr lang="it-IT" sz="1800" i="1">
                                  <a:latin typeface="Cambria Math" panose="02040503050406030204" pitchFamily="18" charset="0"/>
                                </a:rPr>
                              </m:ctrlPr>
                            </m:sSubPr>
                            <m:e>
                              <m:r>
                                <a:rPr lang="it-IT" sz="1800" i="1">
                                  <a:latin typeface="Cambria Math" panose="02040503050406030204" pitchFamily="18" charset="0"/>
                                </a:rPr>
                                <m:t>𝑝</m:t>
                              </m:r>
                            </m:e>
                            <m:sub>
                              <m:r>
                                <a:rPr lang="it-IT" sz="1800" i="1">
                                  <a:latin typeface="Cambria Math" panose="02040503050406030204" pitchFamily="18" charset="0"/>
                                  <a:ea typeface="Cambria Math" panose="02040503050406030204" pitchFamily="18" charset="0"/>
                                </a:rPr>
                                <m:t>𝜀</m:t>
                              </m:r>
                            </m:sub>
                          </m:sSub>
                        </m:num>
                        <m:den>
                          <m:d>
                            <m:dPr>
                              <m:begChr m:val="‖"/>
                              <m:endChr m:val="‖"/>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a:rPr lang="it-IT" sz="1800" i="1">
                                      <a:latin typeface="Cambria Math" panose="02040503050406030204" pitchFamily="18" charset="0"/>
                                    </a:rPr>
                                    <m:t>𝑝</m:t>
                                  </m:r>
                                </m:e>
                                <m:sub>
                                  <m:r>
                                    <a:rPr lang="it-IT" sz="1800" i="1">
                                      <a:latin typeface="Cambria Math" panose="02040503050406030204" pitchFamily="18" charset="0"/>
                                      <a:ea typeface="Cambria Math" panose="02040503050406030204" pitchFamily="18" charset="0"/>
                                    </a:rPr>
                                    <m:t>𝜀</m:t>
                                  </m:r>
                                </m:sub>
                              </m:sSub>
                            </m:e>
                          </m:d>
                        </m:den>
                      </m:f>
                    </m:oMath>
                  </m:oMathPara>
                </a14:m>
                <a:endParaRPr lang="en-US" sz="1800" dirty="0"/>
              </a:p>
              <a:p>
                <a:r>
                  <a:rPr lang="en-US" sz="1800" dirty="0"/>
                  <a:t>Orientation path</a:t>
                </a:r>
              </a:p>
              <a:p>
                <a:pPr marL="0" indent="0">
                  <a:buNone/>
                </a:pPr>
                <a14:m>
                  <m:oMathPara xmlns:m="http://schemas.openxmlformats.org/officeDocument/2006/math">
                    <m:oMathParaPr>
                      <m:jc m:val="centerGroup"/>
                    </m:oMathParaPr>
                    <m:oMath xmlns:m="http://schemas.openxmlformats.org/officeDocument/2006/math">
                      <m:r>
                        <a:rPr lang="it-IT" sz="1800" b="0" i="1" smtClean="0">
                          <a:latin typeface="Cambria Math" panose="02040503050406030204" pitchFamily="18" charset="0"/>
                          <a:ea typeface="Cambria Math" panose="02040503050406030204" pitchFamily="18" charset="0"/>
                        </a:rPr>
                        <m:t>𝜙</m:t>
                      </m:r>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𝑠</m:t>
                          </m:r>
                        </m:e>
                      </m:d>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𝜙</m:t>
                          </m:r>
                        </m:e>
                        <m:sub>
                          <m:r>
                            <a:rPr lang="it-IT" sz="1800" b="0" i="1" smtClean="0">
                              <a:latin typeface="Cambria Math" panose="02040503050406030204" pitchFamily="18" charset="0"/>
                            </a:rPr>
                            <m:t>𝑖</m:t>
                          </m:r>
                        </m:sub>
                      </m:sSub>
                      <m:r>
                        <a:rPr lang="it-IT" sz="1800" b="0" i="1" smtClean="0">
                          <a:latin typeface="Cambria Math" panose="02040503050406030204" pitchFamily="18" charset="0"/>
                        </a:rPr>
                        <m:t>+</m:t>
                      </m:r>
                      <m:r>
                        <a:rPr lang="it-IT" sz="1800" b="0" i="1" smtClean="0">
                          <a:latin typeface="Cambria Math" panose="02040503050406030204" pitchFamily="18" charset="0"/>
                        </a:rPr>
                        <m:t>𝑠</m:t>
                      </m:r>
                      <m:f>
                        <m:fPr>
                          <m:ctrlPr>
                            <a:rPr lang="it-IT" sz="1800" b="0" i="1" smtClean="0">
                              <a:latin typeface="Cambria Math" panose="02040503050406030204" pitchFamily="18" charset="0"/>
                            </a:rPr>
                          </m:ctrlPr>
                        </m:fPr>
                        <m:num>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𝜙</m:t>
                              </m:r>
                            </m:e>
                            <m:sub>
                              <m:r>
                                <a:rPr lang="it-IT" sz="1800" b="0" i="1" smtClean="0">
                                  <a:latin typeface="Cambria Math" panose="02040503050406030204" pitchFamily="18" charset="0"/>
                                  <a:ea typeface="Cambria Math" panose="02040503050406030204" pitchFamily="18" charset="0"/>
                                </a:rPr>
                                <m:t>𝜀</m:t>
                              </m:r>
                            </m:sub>
                          </m:sSub>
                        </m:num>
                        <m:den>
                          <m:d>
                            <m:dPr>
                              <m:begChr m:val="‖"/>
                              <m:endChr m:val="‖"/>
                              <m:ctrlPr>
                                <a:rPr lang="it-IT" sz="1800" b="0" i="1" smtClean="0">
                                  <a:latin typeface="Cambria Math" panose="02040503050406030204" pitchFamily="18" charset="0"/>
                                </a:rPr>
                              </m:ctrlPr>
                            </m:dPr>
                            <m:e>
                              <m:sSub>
                                <m:sSubPr>
                                  <m:ctrlPr>
                                    <a:rPr lang="it-IT" sz="1800" i="1">
                                      <a:latin typeface="Cambria Math" panose="02040503050406030204" pitchFamily="18" charset="0"/>
                                    </a:rPr>
                                  </m:ctrlPr>
                                </m:sSubPr>
                                <m:e>
                                  <m:r>
                                    <a:rPr lang="it-IT" sz="1800" i="1" smtClean="0">
                                      <a:latin typeface="Cambria Math" panose="02040503050406030204" pitchFamily="18" charset="0"/>
                                      <a:ea typeface="Cambria Math" panose="02040503050406030204" pitchFamily="18" charset="0"/>
                                    </a:rPr>
                                    <m:t>𝜙</m:t>
                                  </m:r>
                                </m:e>
                                <m:sub>
                                  <m:r>
                                    <a:rPr lang="it-IT" sz="1800" i="1">
                                      <a:latin typeface="Cambria Math" panose="02040503050406030204" pitchFamily="18" charset="0"/>
                                      <a:ea typeface="Cambria Math" panose="02040503050406030204" pitchFamily="18" charset="0"/>
                                    </a:rPr>
                                    <m:t>𝜀</m:t>
                                  </m:r>
                                </m:sub>
                              </m:sSub>
                            </m:e>
                          </m:d>
                        </m:den>
                      </m:f>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𝜙</m:t>
                          </m:r>
                        </m:e>
                      </m:acc>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𝑠</m:t>
                          </m:r>
                        </m:e>
                      </m:d>
                      <m:r>
                        <a:rPr lang="it-IT" sz="1800" b="0" i="1" smtClean="0">
                          <a:latin typeface="Cambria Math" panose="02040503050406030204" pitchFamily="18" charset="0"/>
                        </a:rPr>
                        <m:t>= </m:t>
                      </m:r>
                      <m:acc>
                        <m:accPr>
                          <m:chr m:val="̇"/>
                          <m:ctrlPr>
                            <a:rPr lang="it-IT" sz="1800" b="0" i="1" smtClean="0">
                              <a:latin typeface="Cambria Math" panose="02040503050406030204" pitchFamily="18" charset="0"/>
                            </a:rPr>
                          </m:ctrlPr>
                        </m:accPr>
                        <m:e>
                          <m:r>
                            <a:rPr lang="it-IT" sz="1800" b="0" i="1" smtClean="0">
                              <a:latin typeface="Cambria Math" panose="02040503050406030204" pitchFamily="18" charset="0"/>
                            </a:rPr>
                            <m:t>𝑠</m:t>
                          </m:r>
                        </m:e>
                      </m:acc>
                      <m:f>
                        <m:fPr>
                          <m:ctrlPr>
                            <a:rPr lang="it-IT" sz="1800" i="1">
                              <a:latin typeface="Cambria Math" panose="02040503050406030204" pitchFamily="18" charset="0"/>
                            </a:rPr>
                          </m:ctrlPr>
                        </m:fPr>
                        <m:num>
                          <m:sSub>
                            <m:sSubPr>
                              <m:ctrlPr>
                                <a:rPr lang="it-IT" sz="1800" i="1">
                                  <a:latin typeface="Cambria Math" panose="02040503050406030204" pitchFamily="18" charset="0"/>
                                </a:rPr>
                              </m:ctrlPr>
                            </m:sSubPr>
                            <m:e>
                              <m:r>
                                <a:rPr lang="it-IT" sz="1800" i="1" smtClean="0">
                                  <a:latin typeface="Cambria Math" panose="02040503050406030204" pitchFamily="18" charset="0"/>
                                  <a:ea typeface="Cambria Math" panose="02040503050406030204" pitchFamily="18" charset="0"/>
                                </a:rPr>
                                <m:t>𝜙</m:t>
                              </m:r>
                            </m:e>
                            <m:sub>
                              <m:r>
                                <a:rPr lang="it-IT" sz="1800" i="1">
                                  <a:latin typeface="Cambria Math" panose="02040503050406030204" pitchFamily="18" charset="0"/>
                                  <a:ea typeface="Cambria Math" panose="02040503050406030204" pitchFamily="18" charset="0"/>
                                </a:rPr>
                                <m:t>𝜀</m:t>
                              </m:r>
                            </m:sub>
                          </m:sSub>
                        </m:num>
                        <m:den>
                          <m:d>
                            <m:dPr>
                              <m:begChr m:val="‖"/>
                              <m:endChr m:val="‖"/>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a:rPr lang="it-IT" sz="1800" i="1" smtClean="0">
                                      <a:latin typeface="Cambria Math" panose="02040503050406030204" pitchFamily="18" charset="0"/>
                                      <a:ea typeface="Cambria Math" panose="02040503050406030204" pitchFamily="18" charset="0"/>
                                    </a:rPr>
                                    <m:t>𝜙</m:t>
                                  </m:r>
                                </m:e>
                                <m:sub>
                                  <m:r>
                                    <a:rPr lang="it-IT" sz="1800" i="1">
                                      <a:latin typeface="Cambria Math" panose="02040503050406030204" pitchFamily="18" charset="0"/>
                                      <a:ea typeface="Cambria Math" panose="02040503050406030204" pitchFamily="18" charset="0"/>
                                    </a:rPr>
                                    <m:t>𝜀</m:t>
                                  </m:r>
                                </m:sub>
                              </m:sSub>
                            </m:e>
                          </m:d>
                        </m:den>
                      </m:f>
                    </m:oMath>
                  </m:oMathPara>
                </a14:m>
                <a:endParaRPr lang="en-US" sz="1800" dirty="0"/>
              </a:p>
              <a:p>
                <a:r>
                  <a:rPr lang="en-US" sz="1800" dirty="0"/>
                  <a:t>Final path</a:t>
                </a: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it-IT" sz="1800" b="0" i="1" smtClean="0">
                                  <a:latin typeface="Cambria Math" panose="02040503050406030204" pitchFamily="18" charset="0"/>
                                </a:rPr>
                                <m:t>𝑥</m:t>
                              </m:r>
                            </m:e>
                          </m:acc>
                        </m:e>
                        <m:sub>
                          <m:r>
                            <a:rPr lang="it-IT" sz="1800" b="0" i="1" smtClean="0">
                              <a:latin typeface="Cambria Math" panose="02040503050406030204" pitchFamily="18" charset="0"/>
                            </a:rPr>
                            <m:t>𝑑</m:t>
                          </m:r>
                        </m:sub>
                      </m:sSub>
                      <m:r>
                        <a:rPr lang="it-IT" sz="1800" b="0" i="1" smtClean="0">
                          <a:latin typeface="Cambria Math" panose="02040503050406030204" pitchFamily="18" charset="0"/>
                        </a:rPr>
                        <m:t>(</m:t>
                      </m:r>
                      <m:r>
                        <a:rPr lang="it-IT" sz="1800" b="0" i="1" smtClean="0">
                          <a:latin typeface="Cambria Math" panose="02040503050406030204" pitchFamily="18" charset="0"/>
                        </a:rPr>
                        <m:t>𝑠</m:t>
                      </m:r>
                      <m:r>
                        <a:rPr lang="it-IT" sz="1800" b="0" i="1" smtClean="0">
                          <a:latin typeface="Cambria Math" panose="02040503050406030204" pitchFamily="18" charset="0"/>
                        </a:rPr>
                        <m:t>)= </m:t>
                      </m:r>
                      <m:d>
                        <m:dPr>
                          <m:begChr m:val="["/>
                          <m:endChr m:val="]"/>
                          <m:ctrlPr>
                            <a:rPr lang="it-IT" sz="1800" b="0" i="1" smtClean="0">
                              <a:latin typeface="Cambria Math" panose="02040503050406030204" pitchFamily="18" charset="0"/>
                            </a:rPr>
                          </m:ctrlPr>
                        </m:dPr>
                        <m:e>
                          <m:m>
                            <m:mPr>
                              <m:mcs>
                                <m:mc>
                                  <m:mcPr>
                                    <m:count m:val="1"/>
                                    <m:mcJc m:val="center"/>
                                  </m:mcPr>
                                </m:mc>
                              </m:mcs>
                              <m:ctrlPr>
                                <a:rPr lang="it-IT" sz="1800" b="0" i="1" smtClean="0">
                                  <a:latin typeface="Cambria Math" panose="02040503050406030204" pitchFamily="18" charset="0"/>
                                </a:rPr>
                              </m:ctrlPr>
                            </m:mPr>
                            <m:mr>
                              <m:e>
                                <m:acc>
                                  <m:accPr>
                                    <m:chr m:val="̇"/>
                                    <m:ctrlPr>
                                      <a:rPr lang="en-US" sz="1800" i="1">
                                        <a:latin typeface="Cambria Math" panose="02040503050406030204" pitchFamily="18" charset="0"/>
                                      </a:rPr>
                                    </m:ctrlPr>
                                  </m:accPr>
                                  <m:e>
                                    <m:r>
                                      <a:rPr lang="it-IT" sz="1800" i="1">
                                        <a:latin typeface="Cambria Math" panose="02040503050406030204" pitchFamily="18" charset="0"/>
                                      </a:rPr>
                                      <m:t>𝑝</m:t>
                                    </m:r>
                                  </m:e>
                                </m:acc>
                                <m:d>
                                  <m:dPr>
                                    <m:ctrlPr>
                                      <a:rPr lang="it-IT" sz="1800" i="1">
                                        <a:latin typeface="Cambria Math" panose="02040503050406030204" pitchFamily="18" charset="0"/>
                                      </a:rPr>
                                    </m:ctrlPr>
                                  </m:dPr>
                                  <m:e>
                                    <m:r>
                                      <a:rPr lang="it-IT" sz="1800" i="1">
                                        <a:latin typeface="Cambria Math" panose="02040503050406030204" pitchFamily="18" charset="0"/>
                                      </a:rPr>
                                      <m:t>𝑠</m:t>
                                    </m:r>
                                  </m:e>
                                </m:d>
                              </m:e>
                            </m:mr>
                            <m:m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𝜙</m:t>
                                    </m:r>
                                  </m:e>
                                </m:acc>
                                <m:d>
                                  <m:dPr>
                                    <m:ctrlPr>
                                      <a:rPr lang="it-IT" sz="1800" i="1">
                                        <a:latin typeface="Cambria Math" panose="02040503050406030204" pitchFamily="18" charset="0"/>
                                      </a:rPr>
                                    </m:ctrlPr>
                                  </m:dPr>
                                  <m:e>
                                    <m:r>
                                      <a:rPr lang="it-IT" sz="1800" i="1">
                                        <a:latin typeface="Cambria Math" panose="02040503050406030204" pitchFamily="18" charset="0"/>
                                      </a:rPr>
                                      <m:t>𝑠</m:t>
                                    </m:r>
                                  </m:e>
                                </m:d>
                              </m:e>
                            </m:mr>
                          </m:m>
                        </m:e>
                      </m:d>
                    </m:oMath>
                  </m:oMathPara>
                </a14:m>
                <a:endParaRPr lang="en-US" sz="1800" dirty="0"/>
              </a:p>
            </p:txBody>
          </p:sp>
        </mc:Choice>
        <mc:Fallback xmlns="">
          <p:sp>
            <p:nvSpPr>
              <p:cNvPr id="8" name="Segnaposto contenuto 7">
                <a:extLst>
                  <a:ext uri="{FF2B5EF4-FFF2-40B4-BE49-F238E27FC236}">
                    <a16:creationId xmlns:a16="http://schemas.microsoft.com/office/drawing/2014/main" id="{02930BA9-AA7C-489C-8C1D-BDED14171287}"/>
                  </a:ext>
                </a:extLst>
              </p:cNvPr>
              <p:cNvSpPr>
                <a:spLocks noGrp="1" noRot="1" noChangeAspect="1" noMove="1" noResize="1" noEditPoints="1" noAdjustHandles="1" noChangeArrowheads="1" noChangeShapeType="1" noTextEdit="1"/>
              </p:cNvSpPr>
              <p:nvPr>
                <p:ph sz="half" idx="1"/>
              </p:nvPr>
            </p:nvSpPr>
            <p:spPr>
              <a:xfrm>
                <a:off x="1119436" y="1754812"/>
                <a:ext cx="3703637" cy="4114801"/>
              </a:xfrm>
              <a:blipFill>
                <a:blip r:embed="rId2"/>
                <a:stretch>
                  <a:fillRect l="-1153" t="-889"/>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E477C4C3-8C6F-4CD5-B37F-6E258434DFB2}"/>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2241AC12-A50D-4FEC-B6EC-2DCB3F82C7F0}"/>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1AC790C2-1EFC-4795-BB0D-1152011B13B9}"/>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17</a:t>
            </a:fld>
            <a:endParaRPr lang="it-IT" altLang="en-US" dirty="0"/>
          </a:p>
        </p:txBody>
      </p:sp>
      <p:sp>
        <p:nvSpPr>
          <p:cNvPr id="11" name="CasellaDiTesto 10">
            <a:extLst>
              <a:ext uri="{FF2B5EF4-FFF2-40B4-BE49-F238E27FC236}">
                <a16:creationId xmlns:a16="http://schemas.microsoft.com/office/drawing/2014/main" id="{5A693CF3-DD59-4D4D-9D81-2470D2C32E12}"/>
              </a:ext>
            </a:extLst>
          </p:cNvPr>
          <p:cNvSpPr txBox="1"/>
          <p:nvPr/>
        </p:nvSpPr>
        <p:spPr>
          <a:xfrm>
            <a:off x="1119435" y="1354703"/>
            <a:ext cx="3703637" cy="400110"/>
          </a:xfrm>
          <a:prstGeom prst="rect">
            <a:avLst/>
          </a:prstGeom>
          <a:noFill/>
        </p:spPr>
        <p:txBody>
          <a:bodyPr wrap="square" rtlCol="0">
            <a:spAutoFit/>
          </a:bodyPr>
          <a:lstStyle/>
          <a:p>
            <a:pPr algn="ctr"/>
            <a:r>
              <a:rPr lang="it-IT" sz="2000" b="1" dirty="0" err="1">
                <a:solidFill>
                  <a:srgbClr val="000000"/>
                </a:solidFill>
                <a:latin typeface="+mj-lt"/>
              </a:rPr>
              <a:t>Path</a:t>
            </a:r>
            <a:r>
              <a:rPr lang="it-IT" sz="2000" dirty="0">
                <a:solidFill>
                  <a:srgbClr val="000000"/>
                </a:solidFill>
                <a:latin typeface="+mj-lt"/>
              </a:rPr>
              <a:t> </a:t>
            </a:r>
            <a:r>
              <a:rPr lang="it-IT" sz="2000" b="1" dirty="0">
                <a:solidFill>
                  <a:srgbClr val="000000"/>
                </a:solidFill>
                <a:latin typeface="+mj-lt"/>
              </a:rPr>
              <a:t>planning</a:t>
            </a:r>
            <a:endParaRPr lang="en-US" sz="2000" b="1" dirty="0">
              <a:solidFill>
                <a:srgbClr val="000000"/>
              </a:solidFill>
              <a:latin typeface="+mj-lt"/>
            </a:endParaRPr>
          </a:p>
        </p:txBody>
      </p:sp>
      <p:sp>
        <p:nvSpPr>
          <p:cNvPr id="13" name="CasellaDiTesto 12">
            <a:extLst>
              <a:ext uri="{FF2B5EF4-FFF2-40B4-BE49-F238E27FC236}">
                <a16:creationId xmlns:a16="http://schemas.microsoft.com/office/drawing/2014/main" id="{7D015223-1611-4DC9-9595-6FE6D068D8C1}"/>
              </a:ext>
            </a:extLst>
          </p:cNvPr>
          <p:cNvSpPr txBox="1"/>
          <p:nvPr/>
        </p:nvSpPr>
        <p:spPr>
          <a:xfrm>
            <a:off x="4972049" y="1354703"/>
            <a:ext cx="3703637" cy="400110"/>
          </a:xfrm>
          <a:prstGeom prst="rect">
            <a:avLst/>
          </a:prstGeom>
          <a:noFill/>
        </p:spPr>
        <p:txBody>
          <a:bodyPr wrap="square" rtlCol="0">
            <a:spAutoFit/>
          </a:bodyPr>
          <a:lstStyle/>
          <a:p>
            <a:pPr algn="ctr"/>
            <a:r>
              <a:rPr lang="it-IT" sz="2000" b="1" dirty="0">
                <a:solidFill>
                  <a:srgbClr val="000000"/>
                </a:solidFill>
                <a:latin typeface="+mj-lt"/>
              </a:rPr>
              <a:t>Timing</a:t>
            </a:r>
            <a:r>
              <a:rPr lang="it-IT" sz="2000" dirty="0">
                <a:solidFill>
                  <a:srgbClr val="000000"/>
                </a:solidFill>
                <a:latin typeface="+mj-lt"/>
              </a:rPr>
              <a:t> </a:t>
            </a:r>
            <a:r>
              <a:rPr lang="it-IT" sz="2000" b="1" dirty="0" err="1">
                <a:solidFill>
                  <a:srgbClr val="000000"/>
                </a:solidFill>
                <a:latin typeface="+mj-lt"/>
              </a:rPr>
              <a:t>law</a:t>
            </a:r>
            <a:endParaRPr lang="en-US" sz="2000" b="1" dirty="0">
              <a:solidFill>
                <a:srgbClr val="000000"/>
              </a:solidFill>
              <a:latin typeface="+mj-lt"/>
            </a:endParaRPr>
          </a:p>
        </p:txBody>
      </p:sp>
      <p:sp>
        <p:nvSpPr>
          <p:cNvPr id="12" name="Segnaposto contenuto 7">
            <a:extLst>
              <a:ext uri="{FF2B5EF4-FFF2-40B4-BE49-F238E27FC236}">
                <a16:creationId xmlns:a16="http://schemas.microsoft.com/office/drawing/2014/main" id="{532010A3-1FD1-42C4-A8CB-DC43180CA029}"/>
              </a:ext>
            </a:extLst>
          </p:cNvPr>
          <p:cNvSpPr txBox="1">
            <a:spLocks/>
          </p:cNvSpPr>
          <p:nvPr/>
        </p:nvSpPr>
        <p:spPr bwMode="auto">
          <a:xfrm>
            <a:off x="4972049" y="1752600"/>
            <a:ext cx="3703637"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20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8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2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1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mc:Choice xmlns:a14="http://schemas.microsoft.com/office/drawing/2010/main" Requires="a14">
          <p:sp>
            <p:nvSpPr>
              <p:cNvPr id="21" name="CasellaDiTesto 20">
                <a:extLst>
                  <a:ext uri="{FF2B5EF4-FFF2-40B4-BE49-F238E27FC236}">
                    <a16:creationId xmlns:a16="http://schemas.microsoft.com/office/drawing/2014/main" id="{29652EF4-193C-4388-9C62-38FCA7972E25}"/>
                  </a:ext>
                </a:extLst>
              </p:cNvPr>
              <p:cNvSpPr txBox="1"/>
              <p:nvPr/>
            </p:nvSpPr>
            <p:spPr>
              <a:xfrm>
                <a:off x="6880920" y="2102227"/>
                <a:ext cx="2024028" cy="13987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m:t>
                          </m:r>
                        </m:sub>
                      </m:s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𝑉</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num>
                        <m:den>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den>
                      </m:f>
                    </m:oMath>
                  </m:oMathPara>
                </a14:m>
                <a:endParaRPr kumimoji="0" lang="en-US" sz="1800" b="0" i="0" u="none" strike="noStrike" kern="1200" cap="none" spc="0" normalizeH="0" baseline="0" noProof="0" dirty="0">
                  <a:ln>
                    <a:noFill/>
                  </a:ln>
                  <a:solidFill>
                    <a:srgbClr val="000000"/>
                  </a:solidFill>
                  <a:effectLst/>
                  <a:uLnTx/>
                  <a:uFillTx/>
                  <a:latin typeface="+mj-lt"/>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𝑙</m:t>
                          </m:r>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Sup>
                            <m:sSubSup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Sup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𝑉</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up>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bSup>
                        </m:num>
                        <m:den>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𝑉</m:t>
                              </m:r>
                            </m:e>
                            <m:sub>
                              <m: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𝑚𝑎𝑥</m:t>
                              </m:r>
                            </m:sub>
                          </m:sSub>
                        </m:den>
                      </m:f>
                    </m:oMath>
                  </m:oMathPara>
                </a14:m>
                <a:endParaRPr kumimoji="0" lang="en-US" sz="1800" b="0" i="0" u="none" strike="noStrike" kern="1200" cap="none" spc="0" normalizeH="0" baseline="0" noProof="0" dirty="0">
                  <a:ln>
                    <a:noFill/>
                  </a:ln>
                  <a:solidFill>
                    <a:srgbClr val="000000"/>
                  </a:solidFill>
                  <a:effectLst/>
                  <a:uLnTx/>
                  <a:uFillTx/>
                  <a:latin typeface="+mj-lt"/>
                  <a:cs typeface="+mn-cs"/>
                </a:endParaRPr>
              </a:p>
              <a:p>
                <a:endParaRPr lang="en-US" dirty="0">
                  <a:solidFill>
                    <a:srgbClr val="000000"/>
                  </a:solidFill>
                </a:endParaRPr>
              </a:p>
            </p:txBody>
          </p:sp>
        </mc:Choice>
        <mc:Fallback>
          <p:sp>
            <p:nvSpPr>
              <p:cNvPr id="21" name="CasellaDiTesto 20">
                <a:extLst>
                  <a:ext uri="{FF2B5EF4-FFF2-40B4-BE49-F238E27FC236}">
                    <a16:creationId xmlns:a16="http://schemas.microsoft.com/office/drawing/2014/main" id="{29652EF4-193C-4388-9C62-38FCA7972E25}"/>
                  </a:ext>
                </a:extLst>
              </p:cNvPr>
              <p:cNvSpPr txBox="1">
                <a:spLocks noRot="1" noChangeAspect="1" noMove="1" noResize="1" noEditPoints="1" noAdjustHandles="1" noChangeArrowheads="1" noChangeShapeType="1" noTextEdit="1"/>
              </p:cNvSpPr>
              <p:nvPr/>
            </p:nvSpPr>
            <p:spPr>
              <a:xfrm>
                <a:off x="6880920" y="2102227"/>
                <a:ext cx="2024028" cy="1398781"/>
              </a:xfrm>
              <a:prstGeom prst="rect">
                <a:avLst/>
              </a:prstGeom>
              <a:blipFill>
                <a:blip r:embed="rId3"/>
                <a:stretch>
                  <a:fillRect/>
                </a:stretch>
              </a:blipFill>
            </p:spPr>
            <p:txBody>
              <a:bodyPr/>
              <a:lstStyle/>
              <a:p>
                <a:r>
                  <a:rPr lang="en-US">
                    <a:noFill/>
                  </a:rPr>
                  <a:t> </a:t>
                </a:r>
              </a:p>
            </p:txBody>
          </p:sp>
        </mc:Fallback>
      </mc:AlternateContent>
      <p:pic>
        <p:nvPicPr>
          <p:cNvPr id="23" name="Immagine 22">
            <a:extLst>
              <a:ext uri="{FF2B5EF4-FFF2-40B4-BE49-F238E27FC236}">
                <a16:creationId xmlns:a16="http://schemas.microsoft.com/office/drawing/2014/main" id="{739384FB-33A7-40FB-BEAA-4960F2084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700808"/>
            <a:ext cx="2092896" cy="2119988"/>
          </a:xfrm>
          <a:prstGeom prst="rect">
            <a:avLst/>
          </a:prstGeom>
        </p:spPr>
      </p:pic>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1F8089A2-1FC0-4DC0-9431-1E07569BB8CA}"/>
                  </a:ext>
                </a:extLst>
              </p:cNvPr>
              <p:cNvSpPr txBox="1"/>
              <p:nvPr/>
            </p:nvSpPr>
            <p:spPr>
              <a:xfrm>
                <a:off x="4771639" y="3820797"/>
                <a:ext cx="4104456" cy="1394997"/>
              </a:xfrm>
              <a:prstGeom prst="rect">
                <a:avLst/>
              </a:prstGeom>
              <a:noFill/>
            </p:spPr>
            <p:txBody>
              <a:bodyPr wrap="square" rtlCol="0">
                <a:spAutoFit/>
              </a:bodyPr>
              <a:lstStyle/>
              <a:p>
                <a:endParaRPr lang="en-US" sz="1800" dirty="0">
                  <a:solidFill>
                    <a:srgbClr val="000000"/>
                  </a:solidFill>
                  <a:latin typeface="+mj-lt"/>
                </a:endParaRPr>
              </a:p>
              <a:p>
                <a:pPr/>
                <a14:m>
                  <m:oMathPara xmlns:m="http://schemas.openxmlformats.org/officeDocument/2006/math">
                    <m:oMathParaPr>
                      <m:jc m:val="centerGroup"/>
                    </m:oMathParaPr>
                    <m:oMath xmlns:m="http://schemas.openxmlformats.org/officeDocument/2006/math">
                      <m:acc>
                        <m:accPr>
                          <m:chr m:val="̇"/>
                          <m:ctrlPr>
                            <a:rPr lang="en-US" sz="1800" i="1">
                              <a:solidFill>
                                <a:srgbClr val="000000"/>
                              </a:solidFill>
                              <a:latin typeface="Cambria Math" panose="02040503050406030204" pitchFamily="18" charset="0"/>
                            </a:rPr>
                          </m:ctrlPr>
                        </m:accPr>
                        <m:e>
                          <m:r>
                            <a:rPr lang="it-IT" sz="1800" i="1">
                              <a:solidFill>
                                <a:srgbClr val="000000"/>
                              </a:solidFill>
                              <a:latin typeface="Cambria Math" panose="02040503050406030204" pitchFamily="18" charset="0"/>
                            </a:rPr>
                            <m:t>𝑠</m:t>
                          </m:r>
                        </m:e>
                      </m:acc>
                      <m:d>
                        <m:dPr>
                          <m:ctrlPr>
                            <a:rPr lang="it-IT" sz="1800" i="1">
                              <a:solidFill>
                                <a:srgbClr val="000000"/>
                              </a:solidFill>
                              <a:latin typeface="Cambria Math" panose="02040503050406030204" pitchFamily="18" charset="0"/>
                            </a:rPr>
                          </m:ctrlPr>
                        </m:dPr>
                        <m:e>
                          <m:r>
                            <a:rPr lang="it-IT" sz="1800" i="1">
                              <a:solidFill>
                                <a:srgbClr val="000000"/>
                              </a:solidFill>
                              <a:latin typeface="Cambria Math" panose="02040503050406030204" pitchFamily="18" charset="0"/>
                            </a:rPr>
                            <m:t>𝑡</m:t>
                          </m:r>
                        </m:e>
                      </m:d>
                      <m:r>
                        <a:rPr lang="en-US" sz="1800" i="1" smtClean="0">
                          <a:solidFill>
                            <a:srgbClr val="000000"/>
                          </a:solidFill>
                          <a:latin typeface="Cambria Math" panose="02040503050406030204" pitchFamily="18" charset="0"/>
                        </a:rPr>
                        <m:t>=</m:t>
                      </m:r>
                      <m:d>
                        <m:dPr>
                          <m:begChr m:val="{"/>
                          <m:endChr m:val=""/>
                          <m:ctrlPr>
                            <a:rPr lang="en-US" sz="1800" i="1" smtClean="0">
                              <a:solidFill>
                                <a:srgbClr val="000000"/>
                              </a:solidFill>
                              <a:latin typeface="Cambria Math" panose="02040503050406030204" pitchFamily="18" charset="0"/>
                            </a:rPr>
                          </m:ctrlPr>
                        </m:dPr>
                        <m:e>
                          <m:eqArr>
                            <m:eqArrPr>
                              <m:ctrlPr>
                                <a:rPr lang="en-US" sz="1800" i="1" smtClean="0">
                                  <a:solidFill>
                                    <a:srgbClr val="000000"/>
                                  </a:solidFill>
                                  <a:latin typeface="Cambria Math" panose="02040503050406030204" pitchFamily="18" charset="0"/>
                                </a:rPr>
                              </m:ctrlPr>
                            </m:eqArrPr>
                            <m:e>
                              <m:sSub>
                                <m:sSubPr>
                                  <m:ctrlPr>
                                    <a:rPr lang="it-IT" sz="1800" i="1">
                                      <a:solidFill>
                                        <a:srgbClr val="000000"/>
                                      </a:solidFill>
                                      <a:latin typeface="Cambria Math" panose="02040503050406030204" pitchFamily="18" charset="0"/>
                                    </a:rPr>
                                  </m:ctrlPr>
                                </m:sSubPr>
                                <m:e>
                                  <m:r>
                                    <a:rPr lang="it-IT" sz="1800" i="1">
                                      <a:solidFill>
                                        <a:srgbClr val="000000"/>
                                      </a:solidFill>
                                      <a:latin typeface="Cambria Math" panose="02040503050406030204" pitchFamily="18" charset="0"/>
                                    </a:rPr>
                                    <m:t>𝐴</m:t>
                                  </m:r>
                                </m:e>
                                <m:sub>
                                  <m:r>
                                    <a:rPr lang="it-IT" sz="1800" i="1">
                                      <a:solidFill>
                                        <a:srgbClr val="000000"/>
                                      </a:solidFill>
                                      <a:latin typeface="Cambria Math" panose="02040503050406030204" pitchFamily="18" charset="0"/>
                                    </a:rPr>
                                    <m:t>𝑚𝑎𝑥</m:t>
                                  </m:r>
                                </m:sub>
                              </m:sSub>
                              <m:r>
                                <a:rPr lang="it-IT" sz="1800" i="1">
                                  <a:solidFill>
                                    <a:srgbClr val="000000"/>
                                  </a:solidFill>
                                  <a:latin typeface="Cambria Math" panose="02040503050406030204" pitchFamily="18" charset="0"/>
                                </a:rPr>
                                <m:t>𝑡</m:t>
                              </m:r>
                              <m:r>
                                <a:rPr lang="en-US" sz="1800" i="1" smtClean="0">
                                  <a:solidFill>
                                    <a:srgbClr val="000000"/>
                                  </a:solidFill>
                                  <a:latin typeface="Cambria Math" panose="02040503050406030204" pitchFamily="18" charset="0"/>
                                </a:rPr>
                                <m:t>,</m:t>
                              </m:r>
                              <m:r>
                                <a:rPr lang="it-IT" sz="1800" b="0" i="1" smtClean="0">
                                  <a:solidFill>
                                    <a:srgbClr val="000000"/>
                                  </a:solidFill>
                                  <a:latin typeface="Cambria Math" panose="02040503050406030204" pitchFamily="18" charset="0"/>
                                </a:rPr>
                                <m:t>      </m:t>
                              </m:r>
                              <m:r>
                                <a:rPr lang="en-US" sz="1800" i="1" smtClean="0">
                                  <a:solidFill>
                                    <a:srgbClr val="000000"/>
                                  </a:solidFill>
                                  <a:latin typeface="Cambria Math" panose="02040503050406030204" pitchFamily="18" charset="0"/>
                                </a:rPr>
                                <m:t>  </m:t>
                              </m:r>
                              <m:r>
                                <a:rPr lang="it-IT" sz="1800" b="0" i="1" smtClean="0">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rPr>
                                <m:t>𝑡</m:t>
                              </m:r>
                              <m:r>
                                <a:rPr lang="it-IT" sz="1800" i="1">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ea typeface="Cambria Math" panose="02040503050406030204" pitchFamily="18" charset="0"/>
                                </a:rPr>
                                <m:t>𝜖</m:t>
                              </m:r>
                              <m:r>
                                <a:rPr lang="it-IT" sz="1800" i="1">
                                  <a:solidFill>
                                    <a:srgbClr val="000000"/>
                                  </a:solidFill>
                                  <a:latin typeface="Cambria Math" panose="02040503050406030204" pitchFamily="18" charset="0"/>
                                  <a:ea typeface="Cambria Math" panose="02040503050406030204" pitchFamily="18" charset="0"/>
                                </a:rPr>
                                <m:t> </m:t>
                              </m:r>
                              <m:d>
                                <m:dPr>
                                  <m:begChr m:val="["/>
                                  <m:endChr m:val="]"/>
                                  <m:ctrlPr>
                                    <a:rPr lang="it-IT" sz="1800" i="1">
                                      <a:solidFill>
                                        <a:srgbClr val="000000"/>
                                      </a:solidFill>
                                      <a:latin typeface="Cambria Math" panose="02040503050406030204" pitchFamily="18" charset="0"/>
                                      <a:ea typeface="Cambria Math" panose="02040503050406030204" pitchFamily="18" charset="0"/>
                                    </a:rPr>
                                  </m:ctrlPr>
                                </m:dPr>
                                <m:e>
                                  <m:r>
                                    <a:rPr lang="it-IT" sz="1800" i="1">
                                      <a:solidFill>
                                        <a:srgbClr val="000000"/>
                                      </a:solidFill>
                                      <a:latin typeface="Cambria Math" panose="02040503050406030204" pitchFamily="18" charset="0"/>
                                      <a:ea typeface="Cambria Math" panose="02040503050406030204" pitchFamily="18" charset="0"/>
                                    </a:rPr>
                                    <m:t>0,</m:t>
                                  </m:r>
                                  <m:sSub>
                                    <m:sSubPr>
                                      <m:ctrlPr>
                                        <a:rPr lang="it-IT" sz="1800" i="1">
                                          <a:solidFill>
                                            <a:srgbClr val="000000"/>
                                          </a:solidFill>
                                          <a:latin typeface="Cambria Math" panose="02040503050406030204" pitchFamily="18" charset="0"/>
                                          <a:ea typeface="Cambria Math" panose="02040503050406030204" pitchFamily="18" charset="0"/>
                                        </a:rPr>
                                      </m:ctrlPr>
                                    </m:sSubPr>
                                    <m:e>
                                      <m:r>
                                        <a:rPr lang="it-IT" sz="1800" i="1">
                                          <a:solidFill>
                                            <a:srgbClr val="000000"/>
                                          </a:solidFill>
                                          <a:latin typeface="Cambria Math" panose="02040503050406030204" pitchFamily="18" charset="0"/>
                                          <a:ea typeface="Cambria Math" panose="02040503050406030204" pitchFamily="18" charset="0"/>
                                        </a:rPr>
                                        <m:t>𝑇</m:t>
                                      </m:r>
                                    </m:e>
                                    <m:sub>
                                      <m:r>
                                        <a:rPr lang="it-IT" sz="1800" i="1">
                                          <a:solidFill>
                                            <a:srgbClr val="000000"/>
                                          </a:solidFill>
                                          <a:latin typeface="Cambria Math" panose="02040503050406030204" pitchFamily="18" charset="0"/>
                                          <a:ea typeface="Cambria Math" panose="02040503050406030204" pitchFamily="18" charset="0"/>
                                        </a:rPr>
                                        <m:t>𝑠</m:t>
                                      </m:r>
                                    </m:sub>
                                  </m:sSub>
                                </m:e>
                              </m:d>
                            </m:e>
                            <m:e>
                              <m:r>
                                <a:rPr lang="en-US" sz="1800" i="1" smtClean="0">
                                  <a:solidFill>
                                    <a:srgbClr val="000000"/>
                                  </a:solidFill>
                                  <a:latin typeface="Cambria Math" panose="02040503050406030204" pitchFamily="18" charset="0"/>
                                </a:rPr>
                                <m:t>&amp;</m:t>
                              </m:r>
                              <m:sSub>
                                <m:sSubPr>
                                  <m:ctrlPr>
                                    <a:rPr lang="it-IT" sz="1800" i="1">
                                      <a:solidFill>
                                        <a:srgbClr val="000000"/>
                                      </a:solidFill>
                                      <a:latin typeface="Cambria Math" panose="02040503050406030204" pitchFamily="18" charset="0"/>
                                    </a:rPr>
                                  </m:ctrlPr>
                                </m:sSubPr>
                                <m:e>
                                  <m:r>
                                    <a:rPr lang="it-IT" sz="1800" i="1">
                                      <a:solidFill>
                                        <a:srgbClr val="000000"/>
                                      </a:solidFill>
                                      <a:latin typeface="Cambria Math" panose="02040503050406030204" pitchFamily="18" charset="0"/>
                                    </a:rPr>
                                    <m:t>𝑉</m:t>
                                  </m:r>
                                </m:e>
                                <m:sub>
                                  <m:r>
                                    <a:rPr lang="it-IT" sz="1800" i="1">
                                      <a:solidFill>
                                        <a:srgbClr val="000000"/>
                                      </a:solidFill>
                                      <a:latin typeface="Cambria Math" panose="02040503050406030204" pitchFamily="18" charset="0"/>
                                    </a:rPr>
                                    <m:t>𝑚𝑎𝑥</m:t>
                                  </m:r>
                                </m:sub>
                              </m:sSub>
                              <m:r>
                                <a:rPr lang="en-US" sz="1800" i="1" smtClean="0">
                                  <a:solidFill>
                                    <a:srgbClr val="000000"/>
                                  </a:solidFill>
                                  <a:latin typeface="Cambria Math" panose="02040503050406030204" pitchFamily="18" charset="0"/>
                                </a:rPr>
                                <m:t>,</m:t>
                              </m:r>
                              <m:r>
                                <a:rPr lang="it-IT" sz="1800" b="0" i="1" smtClean="0">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rPr>
                                <m:t>𝑡</m:t>
                              </m:r>
                              <m:r>
                                <a:rPr lang="it-IT" sz="1800" i="1">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ea typeface="Cambria Math" panose="02040503050406030204" pitchFamily="18" charset="0"/>
                                </a:rPr>
                                <m:t>𝜖</m:t>
                              </m:r>
                              <m:r>
                                <a:rPr lang="it-IT" sz="1800" i="1">
                                  <a:solidFill>
                                    <a:srgbClr val="000000"/>
                                  </a:solidFill>
                                  <a:latin typeface="Cambria Math" panose="02040503050406030204" pitchFamily="18" charset="0"/>
                                  <a:ea typeface="Cambria Math" panose="02040503050406030204" pitchFamily="18" charset="0"/>
                                </a:rPr>
                                <m:t> </m:t>
                              </m:r>
                              <m:d>
                                <m:dPr>
                                  <m:begChr m:val="["/>
                                  <m:endChr m:val="]"/>
                                  <m:ctrlPr>
                                    <a:rPr lang="it-IT" sz="1800" i="1">
                                      <a:solidFill>
                                        <a:srgbClr val="000000"/>
                                      </a:solidFill>
                                      <a:latin typeface="Cambria Math" panose="02040503050406030204" pitchFamily="18" charset="0"/>
                                      <a:ea typeface="Cambria Math" panose="02040503050406030204" pitchFamily="18" charset="0"/>
                                    </a:rPr>
                                  </m:ctrlPr>
                                </m:dPr>
                                <m:e>
                                  <m:sSub>
                                    <m:sSubPr>
                                      <m:ctrlPr>
                                        <a:rPr lang="it-IT" sz="1800" i="1">
                                          <a:solidFill>
                                            <a:srgbClr val="000000"/>
                                          </a:solidFill>
                                          <a:latin typeface="Cambria Math" panose="02040503050406030204" pitchFamily="18" charset="0"/>
                                          <a:ea typeface="Cambria Math" panose="02040503050406030204" pitchFamily="18" charset="0"/>
                                        </a:rPr>
                                      </m:ctrlPr>
                                    </m:sSubPr>
                                    <m:e>
                                      <m:r>
                                        <a:rPr lang="it-IT" sz="1800" i="1">
                                          <a:solidFill>
                                            <a:srgbClr val="000000"/>
                                          </a:solidFill>
                                          <a:latin typeface="Cambria Math" panose="02040503050406030204" pitchFamily="18" charset="0"/>
                                          <a:ea typeface="Cambria Math" panose="02040503050406030204" pitchFamily="18" charset="0"/>
                                        </a:rPr>
                                        <m:t>𝑇</m:t>
                                      </m:r>
                                    </m:e>
                                    <m:sub>
                                      <m:r>
                                        <a:rPr lang="it-IT" sz="1800" i="1">
                                          <a:solidFill>
                                            <a:srgbClr val="000000"/>
                                          </a:solidFill>
                                          <a:latin typeface="Cambria Math" panose="02040503050406030204" pitchFamily="18" charset="0"/>
                                          <a:ea typeface="Cambria Math" panose="02040503050406030204" pitchFamily="18" charset="0"/>
                                        </a:rPr>
                                        <m:t>𝑠</m:t>
                                      </m:r>
                                      <m:r>
                                        <a:rPr lang="it-IT" sz="1800" i="1">
                                          <a:solidFill>
                                            <a:srgbClr val="000000"/>
                                          </a:solidFill>
                                          <a:latin typeface="Cambria Math" panose="02040503050406030204" pitchFamily="18" charset="0"/>
                                          <a:ea typeface="Cambria Math" panose="02040503050406030204" pitchFamily="18" charset="0"/>
                                        </a:rPr>
                                        <m:t>,</m:t>
                                      </m:r>
                                    </m:sub>
                                  </m:sSub>
                                  <m:r>
                                    <a:rPr lang="it-IT" sz="1800" i="1">
                                      <a:solidFill>
                                        <a:srgbClr val="000000"/>
                                      </a:solidFill>
                                      <a:latin typeface="Cambria Math" panose="02040503050406030204" pitchFamily="18" charset="0"/>
                                      <a:ea typeface="Cambria Math" panose="02040503050406030204" pitchFamily="18" charset="0"/>
                                    </a:rPr>
                                    <m:t>𝑇</m:t>
                                  </m:r>
                                  <m:r>
                                    <a:rPr lang="it-IT" sz="1800" i="1">
                                      <a:solidFill>
                                        <a:srgbClr val="000000"/>
                                      </a:solidFill>
                                      <a:latin typeface="Cambria Math" panose="02040503050406030204" pitchFamily="18" charset="0"/>
                                      <a:ea typeface="Cambria Math" panose="02040503050406030204" pitchFamily="18" charset="0"/>
                                    </a:rPr>
                                    <m:t>−</m:t>
                                  </m:r>
                                  <m:sSub>
                                    <m:sSubPr>
                                      <m:ctrlPr>
                                        <a:rPr lang="it-IT" sz="1800" i="1">
                                          <a:solidFill>
                                            <a:srgbClr val="000000"/>
                                          </a:solidFill>
                                          <a:latin typeface="Cambria Math" panose="02040503050406030204" pitchFamily="18" charset="0"/>
                                          <a:ea typeface="Cambria Math" panose="02040503050406030204" pitchFamily="18" charset="0"/>
                                        </a:rPr>
                                      </m:ctrlPr>
                                    </m:sSubPr>
                                    <m:e>
                                      <m:r>
                                        <a:rPr lang="it-IT" sz="1800" i="1">
                                          <a:solidFill>
                                            <a:srgbClr val="000000"/>
                                          </a:solidFill>
                                          <a:latin typeface="Cambria Math" panose="02040503050406030204" pitchFamily="18" charset="0"/>
                                          <a:ea typeface="Cambria Math" panose="02040503050406030204" pitchFamily="18" charset="0"/>
                                        </a:rPr>
                                        <m:t>𝑇</m:t>
                                      </m:r>
                                    </m:e>
                                    <m:sub>
                                      <m:r>
                                        <a:rPr lang="it-IT" sz="1800" i="1">
                                          <a:solidFill>
                                            <a:srgbClr val="000000"/>
                                          </a:solidFill>
                                          <a:latin typeface="Cambria Math" panose="02040503050406030204" pitchFamily="18" charset="0"/>
                                          <a:ea typeface="Cambria Math" panose="02040503050406030204" pitchFamily="18" charset="0"/>
                                        </a:rPr>
                                        <m:t>𝑠</m:t>
                                      </m:r>
                                    </m:sub>
                                  </m:sSub>
                                </m:e>
                              </m:d>
                            </m:e>
                            <m:e>
                              <m:m>
                                <m:mPr>
                                  <m:mcs>
                                    <m:mc>
                                      <m:mcPr>
                                        <m:count m:val="2"/>
                                        <m:mcJc m:val="center"/>
                                      </m:mcPr>
                                    </m:mc>
                                  </m:mcs>
                                  <m:ctrlPr>
                                    <a:rPr lang="it-IT" sz="1800" i="1">
                                      <a:solidFill>
                                        <a:srgbClr val="000000"/>
                                      </a:solidFill>
                                      <a:latin typeface="Cambria Math" panose="02040503050406030204" pitchFamily="18" charset="0"/>
                                    </a:rPr>
                                  </m:ctrlPr>
                                </m:mPr>
                                <m:mr>
                                  <m:e>
                                    <m:r>
                                      <a:rPr lang="it-IT" sz="1800" i="1">
                                        <a:solidFill>
                                          <a:srgbClr val="000000"/>
                                        </a:solidFill>
                                        <a:latin typeface="Cambria Math" panose="02040503050406030204" pitchFamily="18" charset="0"/>
                                      </a:rPr>
                                      <m:t>−</m:t>
                                    </m:r>
                                    <m:sSub>
                                      <m:sSubPr>
                                        <m:ctrlPr>
                                          <a:rPr lang="it-IT" sz="1800" i="1">
                                            <a:solidFill>
                                              <a:srgbClr val="000000"/>
                                            </a:solidFill>
                                            <a:latin typeface="Cambria Math" panose="02040503050406030204" pitchFamily="18" charset="0"/>
                                          </a:rPr>
                                        </m:ctrlPr>
                                      </m:sSubPr>
                                      <m:e>
                                        <m:r>
                                          <a:rPr lang="it-IT" sz="1800" i="1">
                                            <a:solidFill>
                                              <a:srgbClr val="000000"/>
                                            </a:solidFill>
                                            <a:latin typeface="Cambria Math" panose="02040503050406030204" pitchFamily="18" charset="0"/>
                                          </a:rPr>
                                          <m:t>𝐴</m:t>
                                        </m:r>
                                      </m:e>
                                      <m:sub>
                                        <m:r>
                                          <a:rPr lang="it-IT" sz="1800" i="1">
                                            <a:solidFill>
                                              <a:srgbClr val="000000"/>
                                            </a:solidFill>
                                            <a:latin typeface="Cambria Math" panose="02040503050406030204" pitchFamily="18" charset="0"/>
                                          </a:rPr>
                                          <m:t>𝑚𝑎𝑥</m:t>
                                        </m:r>
                                      </m:sub>
                                    </m:sSub>
                                    <m:d>
                                      <m:dPr>
                                        <m:ctrlPr>
                                          <a:rPr lang="it-IT" sz="1800" i="1">
                                            <a:solidFill>
                                              <a:srgbClr val="000000"/>
                                            </a:solidFill>
                                            <a:latin typeface="Cambria Math" panose="02040503050406030204" pitchFamily="18" charset="0"/>
                                          </a:rPr>
                                        </m:ctrlPr>
                                      </m:dPr>
                                      <m:e>
                                        <m:r>
                                          <a:rPr lang="it-IT" sz="1800" i="1">
                                            <a:solidFill>
                                              <a:srgbClr val="000000"/>
                                            </a:solidFill>
                                            <a:latin typeface="Cambria Math" panose="02040503050406030204" pitchFamily="18" charset="0"/>
                                          </a:rPr>
                                          <m:t>𝑡</m:t>
                                        </m:r>
                                        <m:r>
                                          <a:rPr lang="it-IT" sz="1800" i="1">
                                            <a:solidFill>
                                              <a:srgbClr val="000000"/>
                                            </a:solidFill>
                                            <a:latin typeface="Cambria Math" panose="02040503050406030204" pitchFamily="18" charset="0"/>
                                          </a:rPr>
                                          <m:t>−</m:t>
                                        </m:r>
                                        <m:r>
                                          <a:rPr lang="it-IT" sz="1800" i="1">
                                            <a:solidFill>
                                              <a:srgbClr val="000000"/>
                                            </a:solidFill>
                                            <a:latin typeface="Cambria Math" panose="02040503050406030204" pitchFamily="18" charset="0"/>
                                          </a:rPr>
                                          <m:t>𝑇</m:t>
                                        </m:r>
                                      </m:e>
                                    </m:d>
                                    <m:r>
                                      <a:rPr lang="it-IT" sz="1800" b="0" i="1" smtClean="0">
                                        <a:solidFill>
                                          <a:srgbClr val="000000"/>
                                        </a:solidFill>
                                        <a:latin typeface="Cambria Math" panose="02040503050406030204" pitchFamily="18" charset="0"/>
                                      </a:rPr>
                                      <m:t>,  </m:t>
                                    </m:r>
                                  </m:e>
                                  <m:e>
                                    <m:r>
                                      <a:rPr lang="it-IT" sz="1800" i="1">
                                        <a:solidFill>
                                          <a:srgbClr val="000000"/>
                                        </a:solidFill>
                                        <a:latin typeface="Cambria Math" panose="02040503050406030204" pitchFamily="18" charset="0"/>
                                      </a:rPr>
                                      <m:t>𝑡</m:t>
                                    </m:r>
                                    <m:r>
                                      <a:rPr lang="it-IT" sz="1800" i="1">
                                        <a:solidFill>
                                          <a:srgbClr val="000000"/>
                                        </a:solidFill>
                                        <a:latin typeface="Cambria Math" panose="02040503050406030204" pitchFamily="18" charset="0"/>
                                      </a:rPr>
                                      <m:t> </m:t>
                                    </m:r>
                                    <m:r>
                                      <a:rPr lang="it-IT" sz="1800" i="1">
                                        <a:solidFill>
                                          <a:srgbClr val="000000"/>
                                        </a:solidFill>
                                        <a:latin typeface="Cambria Math" panose="02040503050406030204" pitchFamily="18" charset="0"/>
                                        <a:ea typeface="Cambria Math" panose="02040503050406030204" pitchFamily="18" charset="0"/>
                                      </a:rPr>
                                      <m:t>𝜖</m:t>
                                    </m:r>
                                    <m:r>
                                      <a:rPr lang="it-IT" sz="1800" i="1">
                                        <a:solidFill>
                                          <a:srgbClr val="000000"/>
                                        </a:solidFill>
                                        <a:latin typeface="Cambria Math" panose="02040503050406030204" pitchFamily="18" charset="0"/>
                                        <a:ea typeface="Cambria Math" panose="02040503050406030204" pitchFamily="18" charset="0"/>
                                      </a:rPr>
                                      <m:t> </m:t>
                                    </m:r>
                                    <m:d>
                                      <m:dPr>
                                        <m:begChr m:val="["/>
                                        <m:endChr m:val="]"/>
                                        <m:ctrlPr>
                                          <a:rPr lang="it-IT" sz="1800" i="1">
                                            <a:solidFill>
                                              <a:srgbClr val="000000"/>
                                            </a:solidFill>
                                            <a:latin typeface="Cambria Math" panose="02040503050406030204" pitchFamily="18" charset="0"/>
                                            <a:ea typeface="Cambria Math" panose="02040503050406030204" pitchFamily="18" charset="0"/>
                                          </a:rPr>
                                        </m:ctrlPr>
                                      </m:dPr>
                                      <m:e>
                                        <m:r>
                                          <a:rPr lang="it-IT" sz="1800" i="1">
                                            <a:solidFill>
                                              <a:srgbClr val="000000"/>
                                            </a:solidFill>
                                            <a:latin typeface="Cambria Math" panose="02040503050406030204" pitchFamily="18" charset="0"/>
                                            <a:ea typeface="Cambria Math" panose="02040503050406030204" pitchFamily="18" charset="0"/>
                                          </a:rPr>
                                          <m:t>𝑇</m:t>
                                        </m:r>
                                        <m:r>
                                          <a:rPr lang="it-IT" sz="1800" i="1">
                                            <a:solidFill>
                                              <a:srgbClr val="000000"/>
                                            </a:solidFill>
                                            <a:latin typeface="Cambria Math" panose="02040503050406030204" pitchFamily="18" charset="0"/>
                                            <a:ea typeface="Cambria Math" panose="02040503050406030204" pitchFamily="18" charset="0"/>
                                          </a:rPr>
                                          <m:t>−</m:t>
                                        </m:r>
                                        <m:sSub>
                                          <m:sSubPr>
                                            <m:ctrlPr>
                                              <a:rPr lang="it-IT" sz="1800" i="1">
                                                <a:solidFill>
                                                  <a:srgbClr val="000000"/>
                                                </a:solidFill>
                                                <a:latin typeface="Cambria Math" panose="02040503050406030204" pitchFamily="18" charset="0"/>
                                                <a:ea typeface="Cambria Math" panose="02040503050406030204" pitchFamily="18" charset="0"/>
                                              </a:rPr>
                                            </m:ctrlPr>
                                          </m:sSubPr>
                                          <m:e>
                                            <m:r>
                                              <a:rPr lang="it-IT" sz="1800" i="1">
                                                <a:solidFill>
                                                  <a:srgbClr val="000000"/>
                                                </a:solidFill>
                                                <a:latin typeface="Cambria Math" panose="02040503050406030204" pitchFamily="18" charset="0"/>
                                                <a:ea typeface="Cambria Math" panose="02040503050406030204" pitchFamily="18" charset="0"/>
                                              </a:rPr>
                                              <m:t>𝑇</m:t>
                                            </m:r>
                                          </m:e>
                                          <m:sub>
                                            <m:r>
                                              <a:rPr lang="it-IT" sz="1800" i="1">
                                                <a:solidFill>
                                                  <a:srgbClr val="000000"/>
                                                </a:solidFill>
                                                <a:latin typeface="Cambria Math" panose="02040503050406030204" pitchFamily="18" charset="0"/>
                                                <a:ea typeface="Cambria Math" panose="02040503050406030204" pitchFamily="18" charset="0"/>
                                              </a:rPr>
                                              <m:t>𝑠</m:t>
                                            </m:r>
                                          </m:sub>
                                        </m:sSub>
                                        <m:r>
                                          <a:rPr lang="it-IT" sz="1800" i="1">
                                            <a:solidFill>
                                              <a:srgbClr val="000000"/>
                                            </a:solidFill>
                                            <a:latin typeface="Cambria Math" panose="02040503050406030204" pitchFamily="18" charset="0"/>
                                            <a:ea typeface="Cambria Math" panose="02040503050406030204" pitchFamily="18" charset="0"/>
                                          </a:rPr>
                                          <m:t>,</m:t>
                                        </m:r>
                                        <m:r>
                                          <a:rPr lang="it-IT" sz="1800" i="1">
                                            <a:solidFill>
                                              <a:srgbClr val="000000"/>
                                            </a:solidFill>
                                            <a:latin typeface="Cambria Math" panose="02040503050406030204" pitchFamily="18" charset="0"/>
                                            <a:ea typeface="Cambria Math" panose="02040503050406030204" pitchFamily="18" charset="0"/>
                                          </a:rPr>
                                          <m:t>𝑇</m:t>
                                        </m:r>
                                      </m:e>
                                    </m:d>
                                  </m:e>
                                </m:mr>
                              </m:m>
                            </m:e>
                          </m:eqArr>
                        </m:e>
                      </m:d>
                    </m:oMath>
                  </m:oMathPara>
                </a14:m>
                <a:endParaRPr lang="en-US" sz="1800" dirty="0">
                  <a:solidFill>
                    <a:srgbClr val="000000"/>
                  </a:solidFill>
                  <a:latin typeface="+mj-lt"/>
                </a:endParaRPr>
              </a:p>
            </p:txBody>
          </p:sp>
        </mc:Choice>
        <mc:Fallback xmlns="">
          <p:sp>
            <p:nvSpPr>
              <p:cNvPr id="24" name="CasellaDiTesto 23">
                <a:extLst>
                  <a:ext uri="{FF2B5EF4-FFF2-40B4-BE49-F238E27FC236}">
                    <a16:creationId xmlns:a16="http://schemas.microsoft.com/office/drawing/2014/main" id="{1F8089A2-1FC0-4DC0-9431-1E07569BB8CA}"/>
                  </a:ext>
                </a:extLst>
              </p:cNvPr>
              <p:cNvSpPr txBox="1">
                <a:spLocks noRot="1" noChangeAspect="1" noMove="1" noResize="1" noEditPoints="1" noAdjustHandles="1" noChangeArrowheads="1" noChangeShapeType="1" noTextEdit="1"/>
              </p:cNvSpPr>
              <p:nvPr/>
            </p:nvSpPr>
            <p:spPr>
              <a:xfrm>
                <a:off x="4771639" y="3820797"/>
                <a:ext cx="4104456" cy="139499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270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a:extLst>
              <a:ext uri="{FF2B5EF4-FFF2-40B4-BE49-F238E27FC236}">
                <a16:creationId xmlns:a16="http://schemas.microsoft.com/office/drawing/2014/main" id="{C3A506A3-F1A2-4149-8D96-6109884D2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689" y="1216782"/>
            <a:ext cx="3709327" cy="1883197"/>
          </a:xfrm>
          <a:prstGeom prst="rect">
            <a:avLst/>
          </a:prstGeom>
        </p:spPr>
      </p:pic>
      <p:pic>
        <p:nvPicPr>
          <p:cNvPr id="22" name="Segnaposto contenuto 21" descr="Immagine che contiene testo&#10;&#10;Descrizione generata automaticamente">
            <a:extLst>
              <a:ext uri="{FF2B5EF4-FFF2-40B4-BE49-F238E27FC236}">
                <a16:creationId xmlns:a16="http://schemas.microsoft.com/office/drawing/2014/main" id="{F1AE064E-8D4C-40F1-AC3A-AF96AC95D837}"/>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798369" y="1205949"/>
            <a:ext cx="2950095" cy="1894030"/>
          </a:xfrm>
        </p:spPr>
      </p:pic>
      <p:pic>
        <p:nvPicPr>
          <p:cNvPr id="20" name="Segnaposto contenuto 19" descr="Immagine che contiene interni, apparecchio&#10;&#10;Descrizione generata automaticamente">
            <a:extLst>
              <a:ext uri="{FF2B5EF4-FFF2-40B4-BE49-F238E27FC236}">
                <a16:creationId xmlns:a16="http://schemas.microsoft.com/office/drawing/2014/main" id="{1A64F869-EC52-4B01-AAC7-68BB0E5B37B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19910" y="3655182"/>
            <a:ext cx="3696106" cy="2047244"/>
          </a:xfrm>
        </p:spPr>
      </p:pic>
      <p:pic>
        <p:nvPicPr>
          <p:cNvPr id="26" name="Immagine 25" descr="Immagine che contiene esterni, albero, strada&#10;&#10;Descrizione generata automaticamente">
            <a:extLst>
              <a:ext uri="{FF2B5EF4-FFF2-40B4-BE49-F238E27FC236}">
                <a16:creationId xmlns:a16="http://schemas.microsoft.com/office/drawing/2014/main" id="{76885F9A-988F-4B81-9CB4-897993FE6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8495" y="3636176"/>
            <a:ext cx="2743945" cy="2046894"/>
          </a:xfrm>
          <a:prstGeom prst="rect">
            <a:avLst/>
          </a:prstGeom>
        </p:spPr>
      </p:pic>
      <p:sp>
        <p:nvSpPr>
          <p:cNvPr id="2" name="Titolo 1">
            <a:extLst>
              <a:ext uri="{FF2B5EF4-FFF2-40B4-BE49-F238E27FC236}">
                <a16:creationId xmlns:a16="http://schemas.microsoft.com/office/drawing/2014/main" id="{F06B309A-6FAE-41DF-90E9-82861E24E351}"/>
              </a:ext>
            </a:extLst>
          </p:cNvPr>
          <p:cNvSpPr>
            <a:spLocks noGrp="1"/>
          </p:cNvSpPr>
          <p:nvPr>
            <p:ph type="title"/>
          </p:nvPr>
        </p:nvSpPr>
        <p:spPr>
          <a:xfrm>
            <a:off x="1116013" y="409575"/>
            <a:ext cx="7559675" cy="581025"/>
          </a:xfrm>
        </p:spPr>
        <p:txBody>
          <a:bodyPr wrap="square" anchor="t">
            <a:normAutofit/>
          </a:bodyPr>
          <a:lstStyle/>
          <a:p>
            <a:r>
              <a:rPr lang="it-IT" dirty="0" err="1"/>
              <a:t>Existing</a:t>
            </a:r>
            <a:r>
              <a:rPr lang="it-IT" dirty="0"/>
              <a:t> </a:t>
            </a:r>
            <a:r>
              <a:rPr lang="it-IT" dirty="0" err="1"/>
              <a:t>prototypes</a:t>
            </a:r>
            <a:endParaRPr lang="en-US" dirty="0"/>
          </a:p>
        </p:txBody>
      </p:sp>
      <p:sp>
        <p:nvSpPr>
          <p:cNvPr id="4" name="Segnaposto data 3">
            <a:extLst>
              <a:ext uri="{FF2B5EF4-FFF2-40B4-BE49-F238E27FC236}">
                <a16:creationId xmlns:a16="http://schemas.microsoft.com/office/drawing/2014/main" id="{CEEC5038-89F3-4A94-879C-515EFA74F230}"/>
              </a:ext>
            </a:extLst>
          </p:cNvPr>
          <p:cNvSpPr>
            <a:spLocks noGrp="1"/>
          </p:cNvSpPr>
          <p:nvPr>
            <p:ph type="dt" sz="half" idx="10"/>
          </p:nvPr>
        </p:nvSpPr>
        <p:spPr>
          <a:xfrm>
            <a:off x="4343400" y="6148388"/>
            <a:ext cx="1905000" cy="457200"/>
          </a:xfrm>
        </p:spPr>
        <p:txBody>
          <a:bodyPr wrap="square" anchor="t">
            <a:normAutofit/>
          </a:bodyPr>
          <a:lstStyle/>
          <a:p>
            <a:pPr>
              <a:spcAft>
                <a:spcPts val="600"/>
              </a:spcAft>
            </a:pPr>
            <a:fld id="{634E0E86-DDFF-42BE-9A80-EC100E9D7FF5}" type="datetime1">
              <a:rPr lang="it-IT" altLang="en-US" smtClean="0"/>
              <a:pPr>
                <a:spcAft>
                  <a:spcPts val="600"/>
                </a:spcAft>
              </a:pPr>
              <a:t>04/01/2021</a:t>
            </a:fld>
            <a:endParaRPr lang="it-IT" altLang="en-US"/>
          </a:p>
        </p:txBody>
      </p:sp>
      <p:sp>
        <p:nvSpPr>
          <p:cNvPr id="5" name="Segnaposto piè di pagina 4">
            <a:extLst>
              <a:ext uri="{FF2B5EF4-FFF2-40B4-BE49-F238E27FC236}">
                <a16:creationId xmlns:a16="http://schemas.microsoft.com/office/drawing/2014/main" id="{4FBD59CD-B716-4A2B-A410-CEFD37FAFE9C}"/>
              </a:ext>
            </a:extLst>
          </p:cNvPr>
          <p:cNvSpPr>
            <a:spLocks noGrp="1"/>
          </p:cNvSpPr>
          <p:nvPr>
            <p:ph type="ftr" sz="quarter" idx="11"/>
          </p:nvPr>
        </p:nvSpPr>
        <p:spPr>
          <a:xfrm>
            <a:off x="1219200" y="6148388"/>
            <a:ext cx="2895600" cy="457200"/>
          </a:xfrm>
        </p:spPr>
        <p:txBody>
          <a:bodyPr wrap="square" anchor="t">
            <a:normAutofit/>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1AB8E95B-46A8-48D7-98DD-1B42D179242E}"/>
              </a:ext>
            </a:extLst>
          </p:cNvPr>
          <p:cNvSpPr>
            <a:spLocks noGrp="1"/>
          </p:cNvSpPr>
          <p:nvPr>
            <p:ph type="sldNum" sz="quarter" idx="12"/>
          </p:nvPr>
        </p:nvSpPr>
        <p:spPr>
          <a:xfrm>
            <a:off x="6553200" y="6148388"/>
            <a:ext cx="1905000" cy="457200"/>
          </a:xfrm>
        </p:spPr>
        <p:txBody>
          <a:bodyPr wrap="square" anchor="t">
            <a:normAutofit/>
          </a:bodyPr>
          <a:lstStyle/>
          <a:p>
            <a:pPr>
              <a:spcAft>
                <a:spcPts val="600"/>
              </a:spcAft>
            </a:pPr>
            <a:r>
              <a:rPr lang="it-IT" altLang="en-US"/>
              <a:t>Pagina </a:t>
            </a:r>
            <a:fld id="{10FDDB3B-41EC-490C-BB2E-0F401665E1BB}" type="slidenum">
              <a:rPr lang="it-IT" altLang="en-US" smtClean="0"/>
              <a:pPr>
                <a:spcAft>
                  <a:spcPts val="600"/>
                </a:spcAft>
              </a:pPr>
              <a:t>18</a:t>
            </a:fld>
            <a:endParaRPr lang="it-IT" altLang="en-US"/>
          </a:p>
        </p:txBody>
      </p:sp>
      <p:sp>
        <p:nvSpPr>
          <p:cNvPr id="10" name="Segnaposto contenuto 2">
            <a:extLst>
              <a:ext uri="{FF2B5EF4-FFF2-40B4-BE49-F238E27FC236}">
                <a16:creationId xmlns:a16="http://schemas.microsoft.com/office/drawing/2014/main" id="{7CB69CEB-D150-4662-8E96-40600069DAE1}"/>
              </a:ext>
            </a:extLst>
          </p:cNvPr>
          <p:cNvSpPr txBox="1">
            <a:spLocks/>
          </p:cNvSpPr>
          <p:nvPr/>
        </p:nvSpPr>
        <p:spPr bwMode="auto">
          <a:xfrm>
            <a:off x="1006688" y="5702426"/>
            <a:ext cx="3709327"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err="1"/>
              <a:t>Iron</a:t>
            </a:r>
            <a:r>
              <a:rPr lang="it-IT" dirty="0"/>
              <a:t> </a:t>
            </a:r>
            <a:r>
              <a:rPr lang="it-IT" dirty="0" err="1"/>
              <a:t>Ox</a:t>
            </a:r>
            <a:endParaRPr lang="en-US" dirty="0"/>
          </a:p>
        </p:txBody>
      </p:sp>
      <p:sp>
        <p:nvSpPr>
          <p:cNvPr id="11" name="Segnaposto contenuto 2">
            <a:extLst>
              <a:ext uri="{FF2B5EF4-FFF2-40B4-BE49-F238E27FC236}">
                <a16:creationId xmlns:a16="http://schemas.microsoft.com/office/drawing/2014/main" id="{FE9CB22A-6292-4D08-8A59-31347FB7831C}"/>
              </a:ext>
            </a:extLst>
          </p:cNvPr>
          <p:cNvSpPr txBox="1">
            <a:spLocks/>
          </p:cNvSpPr>
          <p:nvPr/>
        </p:nvSpPr>
        <p:spPr bwMode="auto">
          <a:xfrm>
            <a:off x="5780088" y="5690744"/>
            <a:ext cx="2752352"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Sweeper Robot</a:t>
            </a:r>
            <a:endParaRPr lang="en-US" dirty="0"/>
          </a:p>
        </p:txBody>
      </p:sp>
      <p:sp>
        <p:nvSpPr>
          <p:cNvPr id="12" name="Segnaposto contenuto 2">
            <a:extLst>
              <a:ext uri="{FF2B5EF4-FFF2-40B4-BE49-F238E27FC236}">
                <a16:creationId xmlns:a16="http://schemas.microsoft.com/office/drawing/2014/main" id="{45EA5382-A52F-4AE8-9B1F-20551C945177}"/>
              </a:ext>
            </a:extLst>
          </p:cNvPr>
          <p:cNvSpPr txBox="1">
            <a:spLocks/>
          </p:cNvSpPr>
          <p:nvPr/>
        </p:nvSpPr>
        <p:spPr bwMode="auto">
          <a:xfrm>
            <a:off x="1019910" y="3105891"/>
            <a:ext cx="3696106"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Root AI</a:t>
            </a:r>
            <a:endParaRPr lang="en-US" dirty="0"/>
          </a:p>
        </p:txBody>
      </p:sp>
      <p:sp>
        <p:nvSpPr>
          <p:cNvPr id="13" name="Segnaposto contenuto 2">
            <a:extLst>
              <a:ext uri="{FF2B5EF4-FFF2-40B4-BE49-F238E27FC236}">
                <a16:creationId xmlns:a16="http://schemas.microsoft.com/office/drawing/2014/main" id="{55F61CC1-7C2C-45D6-B768-86C218795041}"/>
              </a:ext>
            </a:extLst>
          </p:cNvPr>
          <p:cNvSpPr txBox="1">
            <a:spLocks/>
          </p:cNvSpPr>
          <p:nvPr/>
        </p:nvSpPr>
        <p:spPr bwMode="auto">
          <a:xfrm>
            <a:off x="5798369" y="3110529"/>
            <a:ext cx="2968376" cy="37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err="1"/>
              <a:t>Rubion</a:t>
            </a:r>
            <a:endParaRPr lang="en-US" dirty="0"/>
          </a:p>
        </p:txBody>
      </p:sp>
    </p:spTree>
    <p:extLst>
      <p:ext uri="{BB962C8B-B14F-4D97-AF65-F5344CB8AC3E}">
        <p14:creationId xmlns:p14="http://schemas.microsoft.com/office/powerpoint/2010/main" val="667652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502811-DA2A-44CD-A80D-3282CB4EC4DC}"/>
              </a:ext>
            </a:extLst>
          </p:cNvPr>
          <p:cNvSpPr>
            <a:spLocks noGrp="1"/>
          </p:cNvSpPr>
          <p:nvPr>
            <p:ph type="title"/>
          </p:nvPr>
        </p:nvSpPr>
        <p:spPr/>
        <p:txBody>
          <a:bodyPr/>
          <a:lstStyle/>
          <a:p>
            <a:r>
              <a:rPr lang="en-US" dirty="0"/>
              <a:t>New prototypes – Mobile platform</a:t>
            </a:r>
          </a:p>
        </p:txBody>
      </p:sp>
      <p:pic>
        <p:nvPicPr>
          <p:cNvPr id="22" name="Segnaposto contenuto 21">
            <a:extLst>
              <a:ext uri="{FF2B5EF4-FFF2-40B4-BE49-F238E27FC236}">
                <a16:creationId xmlns:a16="http://schemas.microsoft.com/office/drawing/2014/main" id="{BB9BC380-277C-4EBA-BF7B-F7ACB6C758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060" b="20339"/>
          <a:stretch/>
        </p:blipFill>
        <p:spPr>
          <a:xfrm>
            <a:off x="1116013" y="1540390"/>
            <a:ext cx="2430976" cy="1448881"/>
          </a:xfrm>
        </p:spPr>
      </p:pic>
      <p:sp>
        <p:nvSpPr>
          <p:cNvPr id="4" name="Segnaposto data 3">
            <a:extLst>
              <a:ext uri="{FF2B5EF4-FFF2-40B4-BE49-F238E27FC236}">
                <a16:creationId xmlns:a16="http://schemas.microsoft.com/office/drawing/2014/main" id="{3D89F754-141F-45C8-88FE-1D8EF826DA7A}"/>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E269407B-8CB7-4B38-BD7D-91F03BB08D34}"/>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15ECA580-ACC0-44F8-81A9-43BB1C86B5E8}"/>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19</a:t>
            </a:fld>
            <a:endParaRPr lang="it-IT" altLang="en-US" dirty="0"/>
          </a:p>
        </p:txBody>
      </p:sp>
      <p:pic>
        <p:nvPicPr>
          <p:cNvPr id="24" name="Immagine 23" descr="Immagine che contiene terra, esterni, carretto&#10;&#10;Descrizione generata automaticamente">
            <a:extLst>
              <a:ext uri="{FF2B5EF4-FFF2-40B4-BE49-F238E27FC236}">
                <a16:creationId xmlns:a16="http://schemas.microsoft.com/office/drawing/2014/main" id="{24CB622A-B2EE-454A-A695-60395E859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1628800"/>
            <a:ext cx="2133799" cy="1208655"/>
          </a:xfrm>
          <a:prstGeom prst="rect">
            <a:avLst/>
          </a:prstGeom>
        </p:spPr>
      </p:pic>
      <p:pic>
        <p:nvPicPr>
          <p:cNvPr id="26" name="Immagine 25" descr="Immagine che contiene mugnaio&#10;&#10;Descrizione generata automaticamente">
            <a:extLst>
              <a:ext uri="{FF2B5EF4-FFF2-40B4-BE49-F238E27FC236}">
                <a16:creationId xmlns:a16="http://schemas.microsoft.com/office/drawing/2014/main" id="{1754CB23-7E28-4C16-BC9D-B5A0BA6A4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1556792"/>
            <a:ext cx="1905000" cy="1432480"/>
          </a:xfrm>
          <a:prstGeom prst="rect">
            <a:avLst/>
          </a:prstGeom>
        </p:spPr>
      </p:pic>
      <p:sp>
        <p:nvSpPr>
          <p:cNvPr id="9" name="Segnaposto contenuto 2">
            <a:extLst>
              <a:ext uri="{FF2B5EF4-FFF2-40B4-BE49-F238E27FC236}">
                <a16:creationId xmlns:a16="http://schemas.microsoft.com/office/drawing/2014/main" id="{724E5CF3-BD22-4D30-87C5-261A6BA0B99F}"/>
              </a:ext>
            </a:extLst>
          </p:cNvPr>
          <p:cNvSpPr txBox="1">
            <a:spLocks/>
          </p:cNvSpPr>
          <p:nvPr/>
        </p:nvSpPr>
        <p:spPr bwMode="auto">
          <a:xfrm>
            <a:off x="1115616" y="3167621"/>
            <a:ext cx="2430975" cy="2430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Caratteristiche</a:t>
            </a:r>
            <a:endParaRPr lang="en-US" dirty="0"/>
          </a:p>
        </p:txBody>
      </p:sp>
      <p:sp>
        <p:nvSpPr>
          <p:cNvPr id="10" name="Segnaposto contenuto 2">
            <a:extLst>
              <a:ext uri="{FF2B5EF4-FFF2-40B4-BE49-F238E27FC236}">
                <a16:creationId xmlns:a16="http://schemas.microsoft.com/office/drawing/2014/main" id="{CF8F43D9-226F-4163-8047-864A3507C794}"/>
              </a:ext>
            </a:extLst>
          </p:cNvPr>
          <p:cNvSpPr txBox="1">
            <a:spLocks/>
          </p:cNvSpPr>
          <p:nvPr/>
        </p:nvSpPr>
        <p:spPr bwMode="auto">
          <a:xfrm>
            <a:off x="3680362" y="3167621"/>
            <a:ext cx="2430975" cy="2430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Caratteristiche</a:t>
            </a:r>
            <a:endParaRPr lang="en-US" dirty="0"/>
          </a:p>
        </p:txBody>
      </p:sp>
      <p:sp>
        <p:nvSpPr>
          <p:cNvPr id="11" name="Segnaposto contenuto 2">
            <a:extLst>
              <a:ext uri="{FF2B5EF4-FFF2-40B4-BE49-F238E27FC236}">
                <a16:creationId xmlns:a16="http://schemas.microsoft.com/office/drawing/2014/main" id="{D4BF7884-3E69-4DFE-AADF-8EEE8EBECEBB}"/>
              </a:ext>
            </a:extLst>
          </p:cNvPr>
          <p:cNvSpPr txBox="1">
            <a:spLocks/>
          </p:cNvSpPr>
          <p:nvPr/>
        </p:nvSpPr>
        <p:spPr bwMode="auto">
          <a:xfrm>
            <a:off x="6397244" y="3167621"/>
            <a:ext cx="2430975" cy="2430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Caratteristiche</a:t>
            </a:r>
            <a:endParaRPr lang="en-US" dirty="0"/>
          </a:p>
        </p:txBody>
      </p:sp>
    </p:spTree>
    <p:extLst>
      <p:ext uri="{BB962C8B-B14F-4D97-AF65-F5344CB8AC3E}">
        <p14:creationId xmlns:p14="http://schemas.microsoft.com/office/powerpoint/2010/main" val="152390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BC2B7B-0334-4FC7-8629-8E695CE5948D}"/>
              </a:ext>
            </a:extLst>
          </p:cNvPr>
          <p:cNvSpPr>
            <a:spLocks noGrp="1"/>
          </p:cNvSpPr>
          <p:nvPr>
            <p:ph type="title"/>
          </p:nvPr>
        </p:nvSpPr>
        <p:spPr/>
        <p:txBody>
          <a:bodyPr/>
          <a:lstStyle/>
          <a:p>
            <a:r>
              <a:rPr lang="it-IT" dirty="0" err="1"/>
              <a:t>Introduction</a:t>
            </a:r>
            <a:endParaRPr lang="en-US" dirty="0"/>
          </a:p>
        </p:txBody>
      </p:sp>
      <p:sp>
        <p:nvSpPr>
          <p:cNvPr id="3" name="Segnaposto contenuto 2">
            <a:extLst>
              <a:ext uri="{FF2B5EF4-FFF2-40B4-BE49-F238E27FC236}">
                <a16:creationId xmlns:a16="http://schemas.microsoft.com/office/drawing/2014/main" id="{87D5DAAE-8EA4-4B26-85A9-D5D233653FCD}"/>
              </a:ext>
            </a:extLst>
          </p:cNvPr>
          <p:cNvSpPr>
            <a:spLocks noGrp="1"/>
          </p:cNvSpPr>
          <p:nvPr>
            <p:ph idx="1"/>
          </p:nvPr>
        </p:nvSpPr>
        <p:spPr>
          <a:xfrm>
            <a:off x="1116013" y="1340768"/>
            <a:ext cx="7559675" cy="2304256"/>
          </a:xfrm>
        </p:spPr>
        <p:txBody>
          <a:bodyPr/>
          <a:lstStyle/>
          <a:p>
            <a:r>
              <a:rPr lang="en-US" dirty="0"/>
              <a:t>Agriculture 4.0: </a:t>
            </a:r>
          </a:p>
          <a:p>
            <a:pPr lvl="1"/>
            <a:r>
              <a:rPr lang="en-US" dirty="0"/>
              <a:t>new technologies</a:t>
            </a:r>
          </a:p>
          <a:p>
            <a:pPr lvl="1"/>
            <a:r>
              <a:rPr lang="en-US" dirty="0"/>
              <a:t>the necessity of more products in a minor time.</a:t>
            </a:r>
          </a:p>
          <a:p>
            <a:r>
              <a:rPr lang="en-US" dirty="0"/>
              <a:t>Different solution have been presented during these years to overcome the population growth. </a:t>
            </a:r>
          </a:p>
          <a:p>
            <a:r>
              <a:rPr lang="en-US" dirty="0"/>
              <a:t>Use robot to perform hard </a:t>
            </a:r>
            <a:r>
              <a:rPr lang="en-US" dirty="0" err="1"/>
              <a:t>labour</a:t>
            </a:r>
            <a:r>
              <a:rPr lang="en-US" dirty="0"/>
              <a:t> in less time with less costs</a:t>
            </a:r>
          </a:p>
          <a:p>
            <a:r>
              <a:rPr lang="en-US" dirty="0"/>
              <a:t>The following work is divided in two main parts:</a:t>
            </a:r>
          </a:p>
          <a:p>
            <a:pPr marL="0" indent="0">
              <a:buNone/>
            </a:pPr>
            <a:endParaRPr lang="en-US" dirty="0"/>
          </a:p>
        </p:txBody>
      </p:sp>
      <p:sp>
        <p:nvSpPr>
          <p:cNvPr id="4" name="Segnaposto data 3">
            <a:extLst>
              <a:ext uri="{FF2B5EF4-FFF2-40B4-BE49-F238E27FC236}">
                <a16:creationId xmlns:a16="http://schemas.microsoft.com/office/drawing/2014/main" id="{DD94F876-D4A0-4C62-AD9A-4CA4FCE1337F}"/>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9515876B-16C6-459A-9795-9A7ED5CC4FB2}"/>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D8712890-F107-4838-A186-5E89D9A6F617}"/>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2</a:t>
            </a:fld>
            <a:endParaRPr lang="it-IT" altLang="en-US" dirty="0"/>
          </a:p>
        </p:txBody>
      </p:sp>
      <p:graphicFrame>
        <p:nvGraphicFramePr>
          <p:cNvPr id="9" name="Diagramma 8">
            <a:extLst>
              <a:ext uri="{FF2B5EF4-FFF2-40B4-BE49-F238E27FC236}">
                <a16:creationId xmlns:a16="http://schemas.microsoft.com/office/drawing/2014/main" id="{6F23E06E-D9D9-4919-9B4E-740C66293B30}"/>
              </a:ext>
            </a:extLst>
          </p:cNvPr>
          <p:cNvGraphicFramePr/>
          <p:nvPr>
            <p:extLst>
              <p:ext uri="{D42A27DB-BD31-4B8C-83A1-F6EECF244321}">
                <p14:modId xmlns:p14="http://schemas.microsoft.com/office/powerpoint/2010/main" val="4199956668"/>
              </p:ext>
            </p:extLst>
          </p:nvPr>
        </p:nvGraphicFramePr>
        <p:xfrm>
          <a:off x="1116013" y="3751872"/>
          <a:ext cx="7559675" cy="147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398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D41D70-86C4-4B39-A9EE-10FBAD71FC62}"/>
              </a:ext>
            </a:extLst>
          </p:cNvPr>
          <p:cNvSpPr>
            <a:spLocks noGrp="1"/>
          </p:cNvSpPr>
          <p:nvPr>
            <p:ph type="title"/>
          </p:nvPr>
        </p:nvSpPr>
        <p:spPr/>
        <p:txBody>
          <a:bodyPr/>
          <a:lstStyle/>
          <a:p>
            <a:r>
              <a:rPr lang="en-US" dirty="0"/>
              <a:t>New prototypes – Manipulator arm </a:t>
            </a:r>
          </a:p>
        </p:txBody>
      </p:sp>
      <p:pic>
        <p:nvPicPr>
          <p:cNvPr id="8" name="Segnaposto contenuto 7" descr="Immagine che contiene testo, nero&#10;&#10;Descrizione generata automaticamente">
            <a:extLst>
              <a:ext uri="{FF2B5EF4-FFF2-40B4-BE49-F238E27FC236}">
                <a16:creationId xmlns:a16="http://schemas.microsoft.com/office/drawing/2014/main" id="{E1A8DDE3-BD44-4B3E-9ED5-A211992EFA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4237" y="1124744"/>
            <a:ext cx="1904999" cy="1904999"/>
          </a:xfrm>
        </p:spPr>
      </p:pic>
      <p:sp>
        <p:nvSpPr>
          <p:cNvPr id="4" name="Segnaposto data 3">
            <a:extLst>
              <a:ext uri="{FF2B5EF4-FFF2-40B4-BE49-F238E27FC236}">
                <a16:creationId xmlns:a16="http://schemas.microsoft.com/office/drawing/2014/main" id="{BBEBD9F0-DA41-41CB-A57E-0BC133637991}"/>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1E507C52-8377-488F-9499-DD6EB6436E20}"/>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3A7DC4CA-5899-4D66-833D-6F96800E3D54}"/>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20</a:t>
            </a:fld>
            <a:endParaRPr lang="it-IT" altLang="en-US" dirty="0"/>
          </a:p>
        </p:txBody>
      </p:sp>
      <p:pic>
        <p:nvPicPr>
          <p:cNvPr id="10" name="Immagine 9" descr="Immagine che contiene apparecchio, asciugabiancheria&#10;&#10;Descrizione generata automaticamente">
            <a:extLst>
              <a:ext uri="{FF2B5EF4-FFF2-40B4-BE49-F238E27FC236}">
                <a16:creationId xmlns:a16="http://schemas.microsoft.com/office/drawing/2014/main" id="{A471ADEE-206D-4BCE-A700-374DED93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268760"/>
            <a:ext cx="1861356" cy="1861356"/>
          </a:xfrm>
          <a:prstGeom prst="rect">
            <a:avLst/>
          </a:prstGeom>
        </p:spPr>
      </p:pic>
      <p:pic>
        <p:nvPicPr>
          <p:cNvPr id="12" name="Immagine 11">
            <a:extLst>
              <a:ext uri="{FF2B5EF4-FFF2-40B4-BE49-F238E27FC236}">
                <a16:creationId xmlns:a16="http://schemas.microsoft.com/office/drawing/2014/main" id="{20EF4202-895C-43E5-9CFB-D9B2EE84B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052" y="3727884"/>
            <a:ext cx="1861356" cy="1861356"/>
          </a:xfrm>
          <a:prstGeom prst="rect">
            <a:avLst/>
          </a:prstGeom>
        </p:spPr>
      </p:pic>
      <p:sp>
        <p:nvSpPr>
          <p:cNvPr id="9" name="Segnaposto contenuto 2">
            <a:extLst>
              <a:ext uri="{FF2B5EF4-FFF2-40B4-BE49-F238E27FC236}">
                <a16:creationId xmlns:a16="http://schemas.microsoft.com/office/drawing/2014/main" id="{A2399B2C-A0B6-48F8-AE28-D99E86E44D58}"/>
              </a:ext>
            </a:extLst>
          </p:cNvPr>
          <p:cNvSpPr txBox="1">
            <a:spLocks/>
          </p:cNvSpPr>
          <p:nvPr/>
        </p:nvSpPr>
        <p:spPr bwMode="auto">
          <a:xfrm>
            <a:off x="3821365" y="1268760"/>
            <a:ext cx="2430975" cy="1861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Caratteristiche</a:t>
            </a:r>
            <a:endParaRPr lang="en-US" dirty="0"/>
          </a:p>
        </p:txBody>
      </p:sp>
      <p:sp>
        <p:nvSpPr>
          <p:cNvPr id="11" name="Segnaposto contenuto 2">
            <a:extLst>
              <a:ext uri="{FF2B5EF4-FFF2-40B4-BE49-F238E27FC236}">
                <a16:creationId xmlns:a16="http://schemas.microsoft.com/office/drawing/2014/main" id="{ADA2AD2A-7861-4845-BD53-5BB7F3031524}"/>
              </a:ext>
            </a:extLst>
          </p:cNvPr>
          <p:cNvSpPr txBox="1">
            <a:spLocks/>
          </p:cNvSpPr>
          <p:nvPr/>
        </p:nvSpPr>
        <p:spPr bwMode="auto">
          <a:xfrm>
            <a:off x="3876848" y="3727884"/>
            <a:ext cx="2430975" cy="1861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Caratteristiche</a:t>
            </a:r>
            <a:endParaRPr lang="en-US" dirty="0"/>
          </a:p>
        </p:txBody>
      </p:sp>
      <p:sp>
        <p:nvSpPr>
          <p:cNvPr id="13" name="Segnaposto contenuto 2">
            <a:extLst>
              <a:ext uri="{FF2B5EF4-FFF2-40B4-BE49-F238E27FC236}">
                <a16:creationId xmlns:a16="http://schemas.microsoft.com/office/drawing/2014/main" id="{ACD7BF41-A5D9-4CA3-A51F-81EC10210776}"/>
              </a:ext>
            </a:extLst>
          </p:cNvPr>
          <p:cNvSpPr txBox="1">
            <a:spLocks/>
          </p:cNvSpPr>
          <p:nvPr/>
        </p:nvSpPr>
        <p:spPr bwMode="auto">
          <a:xfrm>
            <a:off x="6530636" y="3727884"/>
            <a:ext cx="2430975" cy="1861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t>Caratteristiche</a:t>
            </a:r>
            <a:endParaRPr lang="en-US" dirty="0"/>
          </a:p>
        </p:txBody>
      </p:sp>
    </p:spTree>
    <p:extLst>
      <p:ext uri="{BB962C8B-B14F-4D97-AF65-F5344CB8AC3E}">
        <p14:creationId xmlns:p14="http://schemas.microsoft.com/office/powerpoint/2010/main" val="3864376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13EDD6-54AF-41FD-8E2A-1F2B1E04D812}"/>
              </a:ext>
            </a:extLst>
          </p:cNvPr>
          <p:cNvSpPr>
            <a:spLocks noGrp="1"/>
          </p:cNvSpPr>
          <p:nvPr>
            <p:ph type="title"/>
          </p:nvPr>
        </p:nvSpPr>
        <p:spPr/>
        <p:txBody>
          <a:bodyPr/>
          <a:lstStyle/>
          <a:p>
            <a:r>
              <a:rPr lang="it-IT" dirty="0" err="1"/>
              <a:t>Simulation</a:t>
            </a:r>
            <a:endParaRPr lang="en-US" dirty="0"/>
          </a:p>
        </p:txBody>
      </p:sp>
      <p:sp>
        <p:nvSpPr>
          <p:cNvPr id="4" name="Segnaposto data 3">
            <a:extLst>
              <a:ext uri="{FF2B5EF4-FFF2-40B4-BE49-F238E27FC236}">
                <a16:creationId xmlns:a16="http://schemas.microsoft.com/office/drawing/2014/main" id="{05860374-3090-4F6F-B3E9-E1FD1EA8406D}"/>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31126CE7-A836-4036-93DA-FEE988B5BF49}"/>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20998009-D524-417E-B150-6B84FE88038B}"/>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21</a:t>
            </a:fld>
            <a:endParaRPr lang="it-IT" altLang="en-US" dirty="0"/>
          </a:p>
        </p:txBody>
      </p:sp>
      <p:sp>
        <p:nvSpPr>
          <p:cNvPr id="3" name="Segnaposto contenuto 2">
            <a:extLst>
              <a:ext uri="{FF2B5EF4-FFF2-40B4-BE49-F238E27FC236}">
                <a16:creationId xmlns:a16="http://schemas.microsoft.com/office/drawing/2014/main" id="{9ACA0C2A-F461-4808-B2B7-ED295D39B18A}"/>
              </a:ext>
            </a:extLst>
          </p:cNvPr>
          <p:cNvSpPr>
            <a:spLocks noGrp="1"/>
          </p:cNvSpPr>
          <p:nvPr>
            <p:ph idx="1"/>
          </p:nvPr>
        </p:nvSpPr>
        <p:spPr/>
        <p:txBody>
          <a:bodyPr/>
          <a:lstStyle/>
          <a:p>
            <a:r>
              <a:rPr lang="it-IT" dirty="0"/>
              <a:t>Two tools </a:t>
            </a:r>
            <a:r>
              <a:rPr lang="it-IT" dirty="0" err="1"/>
              <a:t>have</a:t>
            </a:r>
            <a:r>
              <a:rPr lang="it-IT" dirty="0"/>
              <a:t> </a:t>
            </a:r>
            <a:r>
              <a:rPr lang="it-IT" dirty="0" err="1"/>
              <a:t>been</a:t>
            </a:r>
            <a:r>
              <a:rPr lang="it-IT" dirty="0"/>
              <a:t> </a:t>
            </a:r>
            <a:r>
              <a:rPr lang="it-IT" dirty="0" err="1"/>
              <a:t>used</a:t>
            </a:r>
            <a:endParaRPr lang="it-IT" dirty="0"/>
          </a:p>
          <a:p>
            <a:pPr lvl="1"/>
            <a:r>
              <a:rPr lang="it-IT" dirty="0"/>
              <a:t>Matlab &amp; </a:t>
            </a:r>
            <a:r>
              <a:rPr lang="it-IT" dirty="0" err="1"/>
              <a:t>Simulink</a:t>
            </a:r>
            <a:endParaRPr lang="it-IT" dirty="0"/>
          </a:p>
          <a:p>
            <a:pPr lvl="1"/>
            <a:r>
              <a:rPr lang="it-IT" dirty="0"/>
              <a:t>Vrep</a:t>
            </a:r>
            <a:endParaRPr lang="en-US" dirty="0"/>
          </a:p>
          <a:p>
            <a:r>
              <a:rPr lang="en-US" dirty="0"/>
              <a:t>The robot mobile platform and its 6 DOF manipulator arm have been developed on Vrep with joints and primitive shapes</a:t>
            </a:r>
          </a:p>
          <a:p>
            <a:r>
              <a:rPr lang="en-US" dirty="0"/>
              <a:t>Robot modules</a:t>
            </a:r>
          </a:p>
        </p:txBody>
      </p:sp>
      <p:pic>
        <p:nvPicPr>
          <p:cNvPr id="8" name="Immagine 7" descr="Immagine che contiene elettronico&#10;&#10;Descrizione generata automaticamente">
            <a:extLst>
              <a:ext uri="{FF2B5EF4-FFF2-40B4-BE49-F238E27FC236}">
                <a16:creationId xmlns:a16="http://schemas.microsoft.com/office/drawing/2014/main" id="{08B3849B-E47E-44E8-B2C1-FC30DE7D869A}"/>
              </a:ext>
            </a:extLst>
          </p:cNvPr>
          <p:cNvPicPr>
            <a:picLocks noChangeAspect="1"/>
          </p:cNvPicPr>
          <p:nvPr/>
        </p:nvPicPr>
        <p:blipFill rotWithShape="1">
          <a:blip r:embed="rId2">
            <a:extLst>
              <a:ext uri="{28A0092B-C50C-407E-A947-70E740481C1C}">
                <a14:useLocalDpi xmlns:a14="http://schemas.microsoft.com/office/drawing/2010/main" val="0"/>
              </a:ext>
            </a:extLst>
          </a:blip>
          <a:srcRect l="6681" t="9765" r="3454" b="14723"/>
          <a:stretch/>
        </p:blipFill>
        <p:spPr>
          <a:xfrm>
            <a:off x="6444208" y="3061917"/>
            <a:ext cx="1944216" cy="583107"/>
          </a:xfrm>
          <a:prstGeom prst="rect">
            <a:avLst/>
          </a:prstGeom>
        </p:spPr>
      </p:pic>
      <p:pic>
        <p:nvPicPr>
          <p:cNvPr id="10" name="Immagine 9">
            <a:extLst>
              <a:ext uri="{FF2B5EF4-FFF2-40B4-BE49-F238E27FC236}">
                <a16:creationId xmlns:a16="http://schemas.microsoft.com/office/drawing/2014/main" id="{AB522915-91CB-42F2-ADEA-DAC3237A4E9B}"/>
              </a:ext>
            </a:extLst>
          </p:cNvPr>
          <p:cNvPicPr>
            <a:picLocks noChangeAspect="1"/>
          </p:cNvPicPr>
          <p:nvPr/>
        </p:nvPicPr>
        <p:blipFill rotWithShape="1">
          <a:blip r:embed="rId3">
            <a:extLst>
              <a:ext uri="{28A0092B-C50C-407E-A947-70E740481C1C}">
                <a14:useLocalDpi xmlns:a14="http://schemas.microsoft.com/office/drawing/2010/main" val="0"/>
              </a:ext>
            </a:extLst>
          </a:blip>
          <a:srcRect l="9472" t="6082" r="5053" b="6883"/>
          <a:stretch/>
        </p:blipFill>
        <p:spPr>
          <a:xfrm>
            <a:off x="1233921" y="3459832"/>
            <a:ext cx="3096344" cy="2162996"/>
          </a:xfrm>
          <a:prstGeom prst="rect">
            <a:avLst/>
          </a:prstGeom>
        </p:spPr>
      </p:pic>
      <p:pic>
        <p:nvPicPr>
          <p:cNvPr id="13" name="Immagine 12">
            <a:extLst>
              <a:ext uri="{FF2B5EF4-FFF2-40B4-BE49-F238E27FC236}">
                <a16:creationId xmlns:a16="http://schemas.microsoft.com/office/drawing/2014/main" id="{E7BE32B6-02C1-486E-8F80-1AD07458061D}"/>
              </a:ext>
            </a:extLst>
          </p:cNvPr>
          <p:cNvPicPr>
            <a:picLocks noChangeAspect="1"/>
          </p:cNvPicPr>
          <p:nvPr/>
        </p:nvPicPr>
        <p:blipFill rotWithShape="1">
          <a:blip r:embed="rId4">
            <a:extLst>
              <a:ext uri="{28A0092B-C50C-407E-A947-70E740481C1C}">
                <a14:useLocalDpi xmlns:a14="http://schemas.microsoft.com/office/drawing/2010/main" val="0"/>
              </a:ext>
            </a:extLst>
          </a:blip>
          <a:srcRect l="27610" t="11019" r="22876" b="7778"/>
          <a:stretch/>
        </p:blipFill>
        <p:spPr>
          <a:xfrm>
            <a:off x="5108918" y="3150840"/>
            <a:ext cx="615210" cy="2726432"/>
          </a:xfrm>
          <a:prstGeom prst="rect">
            <a:avLst/>
          </a:prstGeom>
        </p:spPr>
      </p:pic>
      <p:pic>
        <p:nvPicPr>
          <p:cNvPr id="15" name="Immagine 14">
            <a:extLst>
              <a:ext uri="{FF2B5EF4-FFF2-40B4-BE49-F238E27FC236}">
                <a16:creationId xmlns:a16="http://schemas.microsoft.com/office/drawing/2014/main" id="{B283C781-4DAB-4DF8-8BA6-2B728038AACD}"/>
              </a:ext>
            </a:extLst>
          </p:cNvPr>
          <p:cNvPicPr>
            <a:picLocks noChangeAspect="1"/>
          </p:cNvPicPr>
          <p:nvPr/>
        </p:nvPicPr>
        <p:blipFill rotWithShape="1">
          <a:blip r:embed="rId5">
            <a:extLst>
              <a:ext uri="{28A0092B-C50C-407E-A947-70E740481C1C}">
                <a14:useLocalDpi xmlns:a14="http://schemas.microsoft.com/office/drawing/2010/main" val="0"/>
              </a:ext>
            </a:extLst>
          </a:blip>
          <a:srcRect l="13567" t="6679" r="6554" b="1066"/>
          <a:stretch/>
        </p:blipFill>
        <p:spPr>
          <a:xfrm>
            <a:off x="6502781" y="3975085"/>
            <a:ext cx="1830178" cy="1830179"/>
          </a:xfrm>
          <a:prstGeom prst="rect">
            <a:avLst/>
          </a:prstGeom>
        </p:spPr>
      </p:pic>
    </p:spTree>
    <p:extLst>
      <p:ext uri="{BB962C8B-B14F-4D97-AF65-F5344CB8AC3E}">
        <p14:creationId xmlns:p14="http://schemas.microsoft.com/office/powerpoint/2010/main" val="382013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13EDD6-54AF-41FD-8E2A-1F2B1E04D812}"/>
              </a:ext>
            </a:extLst>
          </p:cNvPr>
          <p:cNvSpPr>
            <a:spLocks noGrp="1"/>
          </p:cNvSpPr>
          <p:nvPr>
            <p:ph type="title"/>
          </p:nvPr>
        </p:nvSpPr>
        <p:spPr/>
        <p:txBody>
          <a:bodyPr/>
          <a:lstStyle/>
          <a:p>
            <a:r>
              <a:rPr lang="it-IT" dirty="0" err="1"/>
              <a:t>Simulation</a:t>
            </a:r>
            <a:endParaRPr lang="en-US" dirty="0"/>
          </a:p>
        </p:txBody>
      </p:sp>
      <p:sp>
        <p:nvSpPr>
          <p:cNvPr id="4" name="Segnaposto data 3">
            <a:extLst>
              <a:ext uri="{FF2B5EF4-FFF2-40B4-BE49-F238E27FC236}">
                <a16:creationId xmlns:a16="http://schemas.microsoft.com/office/drawing/2014/main" id="{05860374-3090-4F6F-B3E9-E1FD1EA8406D}"/>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31126CE7-A836-4036-93DA-FEE988B5BF49}"/>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20998009-D524-417E-B150-6B84FE88038B}"/>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22</a:t>
            </a:fld>
            <a:endParaRPr lang="it-IT" altLang="en-US" dirty="0"/>
          </a:p>
        </p:txBody>
      </p:sp>
      <p:pic>
        <p:nvPicPr>
          <p:cNvPr id="11" name="video presentazione tesi">
            <a:hlinkClick r:id="" action="ppaction://media"/>
            <a:extLst>
              <a:ext uri="{FF2B5EF4-FFF2-40B4-BE49-F238E27FC236}">
                <a16:creationId xmlns:a16="http://schemas.microsoft.com/office/drawing/2014/main" id="{31D5DDA6-C98A-4AA5-8AEC-0A735BCCCF1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8157" y="1052736"/>
            <a:ext cx="8187532" cy="4606131"/>
          </a:xfrm>
        </p:spPr>
      </p:pic>
    </p:spTree>
    <p:extLst>
      <p:ext uri="{BB962C8B-B14F-4D97-AF65-F5344CB8AC3E}">
        <p14:creationId xmlns:p14="http://schemas.microsoft.com/office/powerpoint/2010/main" val="28550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7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46C68-6F52-4894-9966-315CBD207746}"/>
              </a:ext>
            </a:extLst>
          </p:cNvPr>
          <p:cNvSpPr>
            <a:spLocks noGrp="1"/>
          </p:cNvSpPr>
          <p:nvPr>
            <p:ph type="title"/>
          </p:nvPr>
        </p:nvSpPr>
        <p:spPr/>
        <p:txBody>
          <a:bodyPr/>
          <a:lstStyle/>
          <a:p>
            <a:r>
              <a:rPr lang="it-IT" dirty="0" err="1"/>
              <a:t>Simulation</a:t>
            </a:r>
            <a:endParaRPr lang="en-US" dirty="0"/>
          </a:p>
        </p:txBody>
      </p:sp>
      <p:sp>
        <p:nvSpPr>
          <p:cNvPr id="4" name="Segnaposto data 3">
            <a:extLst>
              <a:ext uri="{FF2B5EF4-FFF2-40B4-BE49-F238E27FC236}">
                <a16:creationId xmlns:a16="http://schemas.microsoft.com/office/drawing/2014/main" id="{DAEE1EAA-8025-4EB8-9A2E-44BE3B6FC59F}"/>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B295C79E-2F45-495E-A2DC-ACFB5504B279}"/>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7B18F350-DD8D-493E-99D5-1A76682A574E}"/>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23</a:t>
            </a:fld>
            <a:endParaRPr lang="it-IT" altLang="en-US" dirty="0"/>
          </a:p>
        </p:txBody>
      </p:sp>
      <p:pic>
        <p:nvPicPr>
          <p:cNvPr id="11" name="video presentazione tesi 1">
            <a:hlinkClick r:id="" action="ppaction://media"/>
            <a:extLst>
              <a:ext uri="{FF2B5EF4-FFF2-40B4-BE49-F238E27FC236}">
                <a16:creationId xmlns:a16="http://schemas.microsoft.com/office/drawing/2014/main" id="{B7C2D3E6-7056-4A7E-93CB-B6249989D5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8312" y="990600"/>
            <a:ext cx="8187532" cy="4606131"/>
          </a:xfrm>
        </p:spPr>
      </p:pic>
    </p:spTree>
    <p:extLst>
      <p:ext uri="{BB962C8B-B14F-4D97-AF65-F5344CB8AC3E}">
        <p14:creationId xmlns:p14="http://schemas.microsoft.com/office/powerpoint/2010/main" val="254166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2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9939D5-1515-4B9E-9C76-1DF4D49151B7}"/>
              </a:ext>
            </a:extLst>
          </p:cNvPr>
          <p:cNvSpPr>
            <a:spLocks noGrp="1"/>
          </p:cNvSpPr>
          <p:nvPr>
            <p:ph type="title"/>
          </p:nvPr>
        </p:nvSpPr>
        <p:spPr/>
        <p:txBody>
          <a:bodyPr/>
          <a:lstStyle/>
          <a:p>
            <a:r>
              <a:rPr lang="en-US" dirty="0"/>
              <a:t>Conclusion</a:t>
            </a:r>
          </a:p>
        </p:txBody>
      </p:sp>
      <p:sp>
        <p:nvSpPr>
          <p:cNvPr id="3" name="Segnaposto contenuto 2">
            <a:extLst>
              <a:ext uri="{FF2B5EF4-FFF2-40B4-BE49-F238E27FC236}">
                <a16:creationId xmlns:a16="http://schemas.microsoft.com/office/drawing/2014/main" id="{15C57AD2-EED6-40DC-B417-EF8FE51E5A4D}"/>
              </a:ext>
            </a:extLst>
          </p:cNvPr>
          <p:cNvSpPr>
            <a:spLocks noGrp="1"/>
          </p:cNvSpPr>
          <p:nvPr>
            <p:ph idx="1"/>
          </p:nvPr>
        </p:nvSpPr>
        <p:spPr/>
        <p:txBody>
          <a:bodyPr/>
          <a:lstStyle/>
          <a:p>
            <a:r>
              <a:rPr lang="it-IT" dirty="0" err="1"/>
              <a:t>Althought</a:t>
            </a:r>
            <a:r>
              <a:rPr lang="it-IT" dirty="0"/>
              <a:t> the project </a:t>
            </a:r>
            <a:r>
              <a:rPr lang="it-IT" dirty="0" err="1"/>
              <a:t>has</a:t>
            </a:r>
            <a:r>
              <a:rPr lang="it-IT" dirty="0"/>
              <a:t> </a:t>
            </a:r>
            <a:r>
              <a:rPr lang="it-IT" dirty="0" err="1"/>
              <a:t>been</a:t>
            </a:r>
            <a:r>
              <a:rPr lang="it-IT" dirty="0"/>
              <a:t> </a:t>
            </a:r>
            <a:r>
              <a:rPr lang="it-IT" dirty="0" err="1"/>
              <a:t>simplified</a:t>
            </a:r>
            <a:r>
              <a:rPr lang="it-IT" dirty="0"/>
              <a:t>, the </a:t>
            </a:r>
            <a:r>
              <a:rPr lang="it-IT" dirty="0" err="1"/>
              <a:t>simuation</a:t>
            </a:r>
            <a:r>
              <a:rPr lang="it-IT" dirty="0"/>
              <a:t> </a:t>
            </a:r>
            <a:r>
              <a:rPr lang="it-IT" dirty="0" err="1"/>
              <a:t>had</a:t>
            </a:r>
            <a:r>
              <a:rPr lang="it-IT" dirty="0"/>
              <a:t> </a:t>
            </a:r>
            <a:r>
              <a:rPr lang="it-IT" dirty="0" err="1"/>
              <a:t>proven</a:t>
            </a:r>
            <a:r>
              <a:rPr lang="it-IT" dirty="0"/>
              <a:t> </a:t>
            </a:r>
            <a:r>
              <a:rPr lang="it-IT" dirty="0" err="1"/>
              <a:t>that</a:t>
            </a:r>
            <a:r>
              <a:rPr lang="it-IT" dirty="0"/>
              <a:t> the </a:t>
            </a:r>
            <a:r>
              <a:rPr lang="it-IT" dirty="0" err="1"/>
              <a:t>algorithms</a:t>
            </a:r>
            <a:r>
              <a:rPr lang="it-IT" dirty="0"/>
              <a:t> and the </a:t>
            </a:r>
            <a:r>
              <a:rPr lang="it-IT" dirty="0" err="1"/>
              <a:t>structure</a:t>
            </a:r>
            <a:r>
              <a:rPr lang="it-IT" dirty="0"/>
              <a:t> </a:t>
            </a:r>
            <a:r>
              <a:rPr lang="it-IT" dirty="0" err="1"/>
              <a:t>used</a:t>
            </a:r>
            <a:r>
              <a:rPr lang="it-IT" dirty="0"/>
              <a:t> works. </a:t>
            </a:r>
            <a:r>
              <a:rPr lang="it-IT" dirty="0" err="1"/>
              <a:t>This</a:t>
            </a:r>
            <a:r>
              <a:rPr lang="it-IT" dirty="0"/>
              <a:t> project </a:t>
            </a:r>
            <a:r>
              <a:rPr lang="it-IT" dirty="0" err="1"/>
              <a:t>could</a:t>
            </a:r>
            <a:r>
              <a:rPr lang="it-IT" dirty="0"/>
              <a:t> be </a:t>
            </a:r>
            <a:r>
              <a:rPr lang="it-IT" dirty="0" err="1"/>
              <a:t>applied</a:t>
            </a:r>
            <a:r>
              <a:rPr lang="it-IT" dirty="0"/>
              <a:t> to a </a:t>
            </a:r>
            <a:r>
              <a:rPr lang="it-IT" dirty="0" err="1"/>
              <a:t>real</a:t>
            </a:r>
            <a:r>
              <a:rPr lang="it-IT" dirty="0"/>
              <a:t> </a:t>
            </a:r>
            <a:r>
              <a:rPr lang="it-IT" dirty="0" err="1"/>
              <a:t>application</a:t>
            </a:r>
            <a:r>
              <a:rPr lang="it-IT" dirty="0"/>
              <a:t> scenario in an </a:t>
            </a:r>
            <a:r>
              <a:rPr lang="it-IT" dirty="0" err="1"/>
              <a:t>agriculture</a:t>
            </a:r>
            <a:r>
              <a:rPr lang="it-IT" dirty="0"/>
              <a:t> 4.0 </a:t>
            </a:r>
            <a:r>
              <a:rPr lang="it-IT" dirty="0" err="1"/>
              <a:t>hydroponic</a:t>
            </a:r>
            <a:r>
              <a:rPr lang="it-IT" dirty="0"/>
              <a:t> </a:t>
            </a:r>
            <a:r>
              <a:rPr lang="it-IT" dirty="0" err="1"/>
              <a:t>greenhouse</a:t>
            </a:r>
            <a:r>
              <a:rPr lang="it-IT" dirty="0"/>
              <a:t>.</a:t>
            </a:r>
          </a:p>
          <a:p>
            <a:endParaRPr lang="it-IT" dirty="0">
              <a:sym typeface="Wingdings" panose="05000000000000000000" pitchFamily="2" charset="2"/>
            </a:endParaRPr>
          </a:p>
          <a:p>
            <a:r>
              <a:rPr lang="it-IT" dirty="0">
                <a:sym typeface="Wingdings" panose="05000000000000000000" pitchFamily="2" charset="2"/>
              </a:rPr>
              <a:t>Future </a:t>
            </a:r>
            <a:r>
              <a:rPr lang="it-IT" dirty="0" err="1">
                <a:sym typeface="Wingdings" panose="05000000000000000000" pitchFamily="2" charset="2"/>
              </a:rPr>
              <a:t>improvements</a:t>
            </a:r>
            <a:r>
              <a:rPr lang="it-IT" dirty="0">
                <a:sym typeface="Wingdings" panose="05000000000000000000" pitchFamily="2" charset="2"/>
              </a:rPr>
              <a:t>:</a:t>
            </a:r>
          </a:p>
          <a:p>
            <a:pPr lvl="1"/>
            <a:r>
              <a:rPr lang="it-IT" dirty="0" err="1">
                <a:sym typeface="Wingdings" panose="05000000000000000000" pitchFamily="2" charset="2"/>
              </a:rPr>
              <a:t>Implement</a:t>
            </a:r>
            <a:r>
              <a:rPr lang="it-IT" dirty="0">
                <a:sym typeface="Wingdings" panose="05000000000000000000" pitchFamily="2" charset="2"/>
              </a:rPr>
              <a:t> a </a:t>
            </a:r>
            <a:r>
              <a:rPr lang="it-IT" dirty="0" err="1">
                <a:sym typeface="Wingdings" panose="05000000000000000000" pitchFamily="2" charset="2"/>
              </a:rPr>
              <a:t>localization</a:t>
            </a:r>
            <a:r>
              <a:rPr lang="it-IT" dirty="0">
                <a:sym typeface="Wingdings" panose="05000000000000000000" pitchFamily="2" charset="2"/>
              </a:rPr>
              <a:t> systems</a:t>
            </a:r>
          </a:p>
          <a:p>
            <a:pPr lvl="1"/>
            <a:r>
              <a:rPr lang="it-IT" dirty="0">
                <a:sym typeface="Wingdings" panose="05000000000000000000" pitchFamily="2" charset="2"/>
              </a:rPr>
              <a:t>Use multiple </a:t>
            </a:r>
            <a:r>
              <a:rPr lang="it-IT" dirty="0" err="1">
                <a:sym typeface="Wingdings" panose="05000000000000000000" pitchFamily="2" charset="2"/>
              </a:rPr>
              <a:t>robots</a:t>
            </a:r>
            <a:r>
              <a:rPr lang="it-IT" dirty="0">
                <a:sym typeface="Wingdings" panose="05000000000000000000" pitchFamily="2" charset="2"/>
              </a:rPr>
              <a:t> - </a:t>
            </a:r>
            <a:r>
              <a:rPr lang="it-IT" dirty="0" err="1">
                <a:sym typeface="Wingdings" panose="05000000000000000000" pitchFamily="2" charset="2"/>
              </a:rPr>
              <a:t>distributed</a:t>
            </a:r>
            <a:r>
              <a:rPr lang="it-IT" dirty="0">
                <a:sym typeface="Wingdings" panose="05000000000000000000" pitchFamily="2" charset="2"/>
              </a:rPr>
              <a:t> systems</a:t>
            </a:r>
          </a:p>
          <a:p>
            <a:pPr lvl="1"/>
            <a:r>
              <a:rPr lang="it-IT" dirty="0" err="1">
                <a:sym typeface="Wingdings" panose="05000000000000000000" pitchFamily="2" charset="2"/>
              </a:rPr>
              <a:t>Improve</a:t>
            </a:r>
            <a:r>
              <a:rPr lang="it-IT" dirty="0">
                <a:sym typeface="Wingdings" panose="05000000000000000000" pitchFamily="2" charset="2"/>
              </a:rPr>
              <a:t> the machine learning </a:t>
            </a:r>
            <a:r>
              <a:rPr lang="it-IT" dirty="0" err="1">
                <a:sym typeface="Wingdings" panose="05000000000000000000" pitchFamily="2" charset="2"/>
              </a:rPr>
              <a:t>algorithms</a:t>
            </a:r>
            <a:endParaRPr lang="it-IT" dirty="0">
              <a:sym typeface="Wingdings" panose="05000000000000000000" pitchFamily="2" charset="2"/>
            </a:endParaRPr>
          </a:p>
          <a:p>
            <a:pPr lvl="1"/>
            <a:r>
              <a:rPr lang="it-IT" dirty="0">
                <a:sym typeface="Wingdings" panose="05000000000000000000" pitchFamily="2" charset="2"/>
              </a:rPr>
              <a:t>Use a more sophisticated robot controller</a:t>
            </a:r>
          </a:p>
          <a:p>
            <a:pPr lvl="1"/>
            <a:r>
              <a:rPr lang="it-IT" dirty="0">
                <a:sym typeface="Wingdings" panose="05000000000000000000" pitchFamily="2" charset="2"/>
              </a:rPr>
              <a:t>Others</a:t>
            </a:r>
          </a:p>
          <a:p>
            <a:endParaRPr lang="en-US" dirty="0"/>
          </a:p>
        </p:txBody>
      </p:sp>
      <p:sp>
        <p:nvSpPr>
          <p:cNvPr id="4" name="Segnaposto data 3">
            <a:extLst>
              <a:ext uri="{FF2B5EF4-FFF2-40B4-BE49-F238E27FC236}">
                <a16:creationId xmlns:a16="http://schemas.microsoft.com/office/drawing/2014/main" id="{461467EF-EC81-48EE-81FC-48ECB6DC4C35}"/>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B3D79100-FF71-46EB-82BF-DADCD8E74D78}"/>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85D03EE0-BED4-4624-AFFD-71D86FCD50AC}"/>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24</a:t>
            </a:fld>
            <a:endParaRPr lang="it-IT" altLang="en-US" dirty="0"/>
          </a:p>
        </p:txBody>
      </p:sp>
    </p:spTree>
    <p:extLst>
      <p:ext uri="{BB962C8B-B14F-4D97-AF65-F5344CB8AC3E}">
        <p14:creationId xmlns:p14="http://schemas.microsoft.com/office/powerpoint/2010/main" val="134375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A2BCF68-41F8-4BEA-96FD-A36F36C7DBFE}"/>
              </a:ext>
            </a:extLst>
          </p:cNvPr>
          <p:cNvSpPr>
            <a:spLocks noGrp="1"/>
          </p:cNvSpPr>
          <p:nvPr>
            <p:ph idx="1"/>
          </p:nvPr>
        </p:nvSpPr>
        <p:spPr/>
        <p:txBody>
          <a:bodyPr lIns="540000" rIns="540000" anchor="ctr" anchorCtr="0"/>
          <a:lstStyle/>
          <a:p>
            <a:pPr marL="0" indent="0" algn="ctr">
              <a:spcBef>
                <a:spcPts val="0"/>
              </a:spcBef>
              <a:buNone/>
            </a:pPr>
            <a:r>
              <a:rPr lang="en-US" sz="2000" i="1" dirty="0"/>
              <a:t>My gratitude goes to my family whose has allowed this moment, my girlfriend who has always supported me and to my university colleagues and the professors whose has made this moment possible.</a:t>
            </a:r>
          </a:p>
          <a:p>
            <a:pPr marL="0" indent="0" algn="ctr">
              <a:spcBef>
                <a:spcPts val="0"/>
              </a:spcBef>
              <a:buNone/>
            </a:pPr>
            <a:endParaRPr lang="en-US" sz="2000" i="1" dirty="0"/>
          </a:p>
          <a:p>
            <a:pPr marL="0" indent="0" algn="ctr">
              <a:spcBef>
                <a:spcPts val="0"/>
              </a:spcBef>
              <a:buNone/>
            </a:pPr>
            <a:endParaRPr lang="en-US" sz="2000" i="1" dirty="0"/>
          </a:p>
          <a:p>
            <a:pPr marL="0" indent="0" algn="ctr">
              <a:spcBef>
                <a:spcPts val="0"/>
              </a:spcBef>
              <a:buNone/>
            </a:pPr>
            <a:r>
              <a:rPr lang="en-US" sz="2000" i="1" dirty="0"/>
              <a:t>Thank you</a:t>
            </a:r>
          </a:p>
        </p:txBody>
      </p:sp>
      <p:sp>
        <p:nvSpPr>
          <p:cNvPr id="2" name="Titolo 1">
            <a:extLst>
              <a:ext uri="{FF2B5EF4-FFF2-40B4-BE49-F238E27FC236}">
                <a16:creationId xmlns:a16="http://schemas.microsoft.com/office/drawing/2014/main" id="{F9B41886-E676-44D7-BCC2-A109996A6D54}"/>
              </a:ext>
            </a:extLst>
          </p:cNvPr>
          <p:cNvSpPr>
            <a:spLocks noGrp="1"/>
          </p:cNvSpPr>
          <p:nvPr>
            <p:ph type="title"/>
          </p:nvPr>
        </p:nvSpPr>
        <p:spPr/>
        <p:txBody>
          <a:bodyPr/>
          <a:lstStyle/>
          <a:p>
            <a:r>
              <a:rPr lang="en-US" dirty="0"/>
              <a:t>Acknowledgements</a:t>
            </a:r>
          </a:p>
        </p:txBody>
      </p:sp>
      <p:sp>
        <p:nvSpPr>
          <p:cNvPr id="4" name="Segnaposto data 3">
            <a:extLst>
              <a:ext uri="{FF2B5EF4-FFF2-40B4-BE49-F238E27FC236}">
                <a16:creationId xmlns:a16="http://schemas.microsoft.com/office/drawing/2014/main" id="{6C81474B-9C53-45F5-8570-1A82584DBD1C}"/>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3F996473-7F56-4733-B73B-A6E0D0B09BBF}"/>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49A4C8BA-EB14-4B4F-8F27-73DAC446A1F2}"/>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25</a:t>
            </a:fld>
            <a:endParaRPr lang="it-IT" altLang="en-US" dirty="0"/>
          </a:p>
        </p:txBody>
      </p:sp>
    </p:spTree>
    <p:extLst>
      <p:ext uri="{BB962C8B-B14F-4D97-AF65-F5344CB8AC3E}">
        <p14:creationId xmlns:p14="http://schemas.microsoft.com/office/powerpoint/2010/main" val="2238955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59EEF4-0663-4C3B-8C21-EE9B9C54652B}"/>
              </a:ext>
            </a:extLst>
          </p:cNvPr>
          <p:cNvSpPr>
            <a:spLocks noGrp="1"/>
          </p:cNvSpPr>
          <p:nvPr>
            <p:ph type="title"/>
          </p:nvPr>
        </p:nvSpPr>
        <p:spPr/>
        <p:txBody>
          <a:bodyPr/>
          <a:lstStyle/>
          <a:p>
            <a:r>
              <a:rPr lang="en-US" dirty="0"/>
              <a:t>Algorithm</a:t>
            </a:r>
          </a:p>
        </p:txBody>
      </p:sp>
      <p:pic>
        <p:nvPicPr>
          <p:cNvPr id="10" name="Segnaposto contenuto 9">
            <a:extLst>
              <a:ext uri="{FF2B5EF4-FFF2-40B4-BE49-F238E27FC236}">
                <a16:creationId xmlns:a16="http://schemas.microsoft.com/office/drawing/2014/main" id="{25370CBE-C435-4046-900B-6A3BAA988B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621" y="990600"/>
            <a:ext cx="6920458" cy="4876800"/>
          </a:xfrm>
        </p:spPr>
      </p:pic>
      <p:sp>
        <p:nvSpPr>
          <p:cNvPr id="4" name="Segnaposto data 3">
            <a:extLst>
              <a:ext uri="{FF2B5EF4-FFF2-40B4-BE49-F238E27FC236}">
                <a16:creationId xmlns:a16="http://schemas.microsoft.com/office/drawing/2014/main" id="{2EC55865-3EC9-4D30-A57A-869FAAF83E47}"/>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1409ABD9-1656-458D-886C-49F33DBB0CE4}"/>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1F6B4BF-F4A8-41A1-94B6-01FE99CF75D1}"/>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3</a:t>
            </a:fld>
            <a:endParaRPr lang="it-IT" altLang="en-US" dirty="0"/>
          </a:p>
        </p:txBody>
      </p:sp>
    </p:spTree>
    <p:extLst>
      <p:ext uri="{BB962C8B-B14F-4D97-AF65-F5344CB8AC3E}">
        <p14:creationId xmlns:p14="http://schemas.microsoft.com/office/powerpoint/2010/main" val="56034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50BBC4-D6DF-455B-95FF-FFEB17E62B74}"/>
              </a:ext>
            </a:extLst>
          </p:cNvPr>
          <p:cNvSpPr>
            <a:spLocks noGrp="1"/>
          </p:cNvSpPr>
          <p:nvPr>
            <p:ph type="title"/>
          </p:nvPr>
        </p:nvSpPr>
        <p:spPr/>
        <p:txBody>
          <a:bodyPr/>
          <a:lstStyle/>
          <a:p>
            <a:r>
              <a:rPr lang="it-IT" dirty="0" err="1"/>
              <a:t>Greenhouse</a:t>
            </a:r>
            <a:r>
              <a:rPr lang="it-IT" dirty="0"/>
              <a:t> </a:t>
            </a:r>
            <a:r>
              <a:rPr lang="it-IT" dirty="0" err="1"/>
              <a:t>environment</a:t>
            </a:r>
            <a:endParaRPr lang="en-US" dirty="0"/>
          </a:p>
        </p:txBody>
      </p:sp>
      <p:sp>
        <p:nvSpPr>
          <p:cNvPr id="4" name="Segnaposto data 3">
            <a:extLst>
              <a:ext uri="{FF2B5EF4-FFF2-40B4-BE49-F238E27FC236}">
                <a16:creationId xmlns:a16="http://schemas.microsoft.com/office/drawing/2014/main" id="{75A5B018-D577-4D4D-81D9-0848B0BF1D42}"/>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3227BF21-0E2A-4C72-871D-8E919343D7AF}"/>
              </a:ext>
            </a:extLst>
          </p:cNvPr>
          <p:cNvSpPr>
            <a:spLocks noGrp="1"/>
          </p:cNvSpPr>
          <p:nvPr>
            <p:ph type="ftr" sz="quarter" idx="11"/>
          </p:nvPr>
        </p:nvSpPr>
        <p:spPr/>
        <p:txBody>
          <a:bodyPr/>
          <a:lstStyle/>
          <a:p>
            <a:r>
              <a:rPr lang="en-US" altLang="en-US" dirty="0"/>
              <a:t>Autonomous and mobile robot for hydroponic greenhouse picking tasks</a:t>
            </a:r>
          </a:p>
        </p:txBody>
      </p:sp>
      <p:sp>
        <p:nvSpPr>
          <p:cNvPr id="6" name="Segnaposto numero diapositiva 5">
            <a:extLst>
              <a:ext uri="{FF2B5EF4-FFF2-40B4-BE49-F238E27FC236}">
                <a16:creationId xmlns:a16="http://schemas.microsoft.com/office/drawing/2014/main" id="{ED5E018C-1A02-4DA9-82D5-0FF3ED354652}"/>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4</a:t>
            </a:fld>
            <a:endParaRPr lang="it-IT" altLang="en-US" dirty="0"/>
          </a:p>
        </p:txBody>
      </p:sp>
      <p:pic>
        <p:nvPicPr>
          <p:cNvPr id="11" name="Segnaposto contenuto 10" descr="Immagine che contiene testo, tavolo, cielo&#10;&#10;Descrizione generata automaticamente">
            <a:extLst>
              <a:ext uri="{FF2B5EF4-FFF2-40B4-BE49-F238E27FC236}">
                <a16:creationId xmlns:a16="http://schemas.microsoft.com/office/drawing/2014/main" id="{99400B1D-69D0-45AB-B7F7-AA0B6C9B4D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4433" y="1341438"/>
            <a:ext cx="7462835" cy="4525962"/>
          </a:xfrm>
        </p:spPr>
      </p:pic>
    </p:spTree>
    <p:extLst>
      <p:ext uri="{BB962C8B-B14F-4D97-AF65-F5344CB8AC3E}">
        <p14:creationId xmlns:p14="http://schemas.microsoft.com/office/powerpoint/2010/main" val="3144674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093310-CF6F-45A4-AC1F-A0FC6E73602F}"/>
              </a:ext>
            </a:extLst>
          </p:cNvPr>
          <p:cNvSpPr>
            <a:spLocks noGrp="1"/>
          </p:cNvSpPr>
          <p:nvPr>
            <p:ph type="title"/>
          </p:nvPr>
        </p:nvSpPr>
        <p:spPr/>
        <p:txBody>
          <a:bodyPr/>
          <a:lstStyle/>
          <a:p>
            <a:r>
              <a:rPr lang="it-IT" dirty="0"/>
              <a:t>Mobile Platform</a:t>
            </a:r>
            <a:endParaRPr lang="en-US" dirty="0"/>
          </a:p>
        </p:txBody>
      </p:sp>
      <p:sp>
        <p:nvSpPr>
          <p:cNvPr id="3" name="Segnaposto contenuto 2">
            <a:extLst>
              <a:ext uri="{FF2B5EF4-FFF2-40B4-BE49-F238E27FC236}">
                <a16:creationId xmlns:a16="http://schemas.microsoft.com/office/drawing/2014/main" id="{67BEFBB6-49E3-44F0-A76B-869891A63915}"/>
              </a:ext>
            </a:extLst>
          </p:cNvPr>
          <p:cNvSpPr>
            <a:spLocks noGrp="1"/>
          </p:cNvSpPr>
          <p:nvPr>
            <p:ph idx="1"/>
          </p:nvPr>
        </p:nvSpPr>
        <p:spPr/>
        <p:txBody>
          <a:bodyPr/>
          <a:lstStyle/>
          <a:p>
            <a:r>
              <a:rPr lang="it-IT" dirty="0"/>
              <a:t>Three </a:t>
            </a:r>
            <a:r>
              <a:rPr lang="it-IT" dirty="0" err="1"/>
              <a:t>different</a:t>
            </a:r>
            <a:r>
              <a:rPr lang="it-IT" dirty="0"/>
              <a:t> mobile </a:t>
            </a:r>
            <a:r>
              <a:rPr lang="it-IT" dirty="0" err="1"/>
              <a:t>platform</a:t>
            </a:r>
            <a:r>
              <a:rPr lang="it-IT" dirty="0"/>
              <a:t> </a:t>
            </a:r>
            <a:r>
              <a:rPr lang="it-IT" dirty="0" err="1"/>
              <a:t>have</a:t>
            </a:r>
            <a:r>
              <a:rPr lang="it-IT" dirty="0"/>
              <a:t> </a:t>
            </a:r>
            <a:r>
              <a:rPr lang="it-IT" dirty="0" err="1"/>
              <a:t>been</a:t>
            </a:r>
            <a:r>
              <a:rPr lang="it-IT" dirty="0"/>
              <a:t> </a:t>
            </a:r>
            <a:r>
              <a:rPr lang="it-IT" dirty="0" err="1"/>
              <a:t>considered</a:t>
            </a:r>
            <a:r>
              <a:rPr lang="it-IT" dirty="0"/>
              <a:t>:</a:t>
            </a:r>
          </a:p>
        </p:txBody>
      </p:sp>
      <p:sp>
        <p:nvSpPr>
          <p:cNvPr id="4" name="Segnaposto data 3">
            <a:extLst>
              <a:ext uri="{FF2B5EF4-FFF2-40B4-BE49-F238E27FC236}">
                <a16:creationId xmlns:a16="http://schemas.microsoft.com/office/drawing/2014/main" id="{3C6C1492-1064-43A9-801C-D6922BB9E370}"/>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07165E2C-DF17-4454-A653-93525D564633}"/>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C1AAB36-FAD8-4C9F-BE1B-A5AA06DC0759}"/>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5</a:t>
            </a:fld>
            <a:endParaRPr lang="it-IT" altLang="en-US" dirty="0"/>
          </a:p>
        </p:txBody>
      </p:sp>
      <p:pic>
        <p:nvPicPr>
          <p:cNvPr id="10" name="Immagine 9" descr="Immagine che contiene testo, utensile da cucina&#10;&#10;Descrizione generata automaticamente">
            <a:extLst>
              <a:ext uri="{FF2B5EF4-FFF2-40B4-BE49-F238E27FC236}">
                <a16:creationId xmlns:a16="http://schemas.microsoft.com/office/drawing/2014/main" id="{F8DF476D-0500-427F-AAB1-E4FFDEA46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40" y="2299804"/>
            <a:ext cx="1668420" cy="1522604"/>
          </a:xfrm>
          <a:prstGeom prst="rect">
            <a:avLst/>
          </a:prstGeom>
        </p:spPr>
      </p:pic>
      <p:grpSp>
        <p:nvGrpSpPr>
          <p:cNvPr id="18" name="Gruppo 17">
            <a:extLst>
              <a:ext uri="{FF2B5EF4-FFF2-40B4-BE49-F238E27FC236}">
                <a16:creationId xmlns:a16="http://schemas.microsoft.com/office/drawing/2014/main" id="{AF1D504D-8A10-4B3C-967E-98134F904A6C}"/>
              </a:ext>
            </a:extLst>
          </p:cNvPr>
          <p:cNvGrpSpPr/>
          <p:nvPr/>
        </p:nvGrpSpPr>
        <p:grpSpPr>
          <a:xfrm>
            <a:off x="1219200" y="2141774"/>
            <a:ext cx="2181546" cy="2607165"/>
            <a:chOff x="1547664" y="1757625"/>
            <a:chExt cx="1893514" cy="2391455"/>
          </a:xfrm>
        </p:grpSpPr>
        <p:pic>
          <p:nvPicPr>
            <p:cNvPr id="8" name="Immagine 7">
              <a:extLst>
                <a:ext uri="{FF2B5EF4-FFF2-40B4-BE49-F238E27FC236}">
                  <a16:creationId xmlns:a16="http://schemas.microsoft.com/office/drawing/2014/main" id="{D3D1B8F0-AADD-47F3-BB3E-029F23E4A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757625"/>
              <a:ext cx="1893514" cy="1841227"/>
            </a:xfrm>
            <a:prstGeom prst="rect">
              <a:avLst/>
            </a:prstGeom>
          </p:spPr>
        </p:pic>
        <p:sp>
          <p:nvSpPr>
            <p:cNvPr id="15" name="CasellaDiTesto 14">
              <a:extLst>
                <a:ext uri="{FF2B5EF4-FFF2-40B4-BE49-F238E27FC236}">
                  <a16:creationId xmlns:a16="http://schemas.microsoft.com/office/drawing/2014/main" id="{9583A7AB-A979-42E0-8FA5-D3BC3B108E3F}"/>
                </a:ext>
              </a:extLst>
            </p:cNvPr>
            <p:cNvSpPr txBox="1"/>
            <p:nvPr/>
          </p:nvSpPr>
          <p:spPr>
            <a:xfrm>
              <a:off x="1547664" y="3779748"/>
              <a:ext cx="1893514" cy="369332"/>
            </a:xfrm>
            <a:prstGeom prst="rect">
              <a:avLst/>
            </a:prstGeom>
            <a:noFill/>
          </p:spPr>
          <p:txBody>
            <a:bodyPr wrap="square" rtlCol="0">
              <a:spAutoFit/>
            </a:bodyPr>
            <a:lstStyle/>
            <a:p>
              <a:pPr algn="ctr"/>
              <a:r>
                <a:rPr lang="it-IT" sz="1800" dirty="0">
                  <a:solidFill>
                    <a:srgbClr val="000000"/>
                  </a:solidFill>
                  <a:latin typeface="+mj-lt"/>
                </a:rPr>
                <a:t>Car-like robot</a:t>
              </a:r>
              <a:endParaRPr lang="en-US" sz="1800" dirty="0">
                <a:solidFill>
                  <a:srgbClr val="000000"/>
                </a:solidFill>
                <a:latin typeface="+mj-lt"/>
              </a:endParaRPr>
            </a:p>
          </p:txBody>
        </p:sp>
      </p:grpSp>
      <p:grpSp>
        <p:nvGrpSpPr>
          <p:cNvPr id="19" name="Gruppo 18">
            <a:extLst>
              <a:ext uri="{FF2B5EF4-FFF2-40B4-BE49-F238E27FC236}">
                <a16:creationId xmlns:a16="http://schemas.microsoft.com/office/drawing/2014/main" id="{ED9925AE-D457-4901-BC42-98A5F2EB5760}"/>
              </a:ext>
            </a:extLst>
          </p:cNvPr>
          <p:cNvGrpSpPr/>
          <p:nvPr/>
        </p:nvGrpSpPr>
        <p:grpSpPr>
          <a:xfrm>
            <a:off x="3785276" y="2299803"/>
            <a:ext cx="2182534" cy="2757202"/>
            <a:chOff x="3872829" y="2038357"/>
            <a:chExt cx="1895327" cy="2507436"/>
          </a:xfrm>
        </p:grpSpPr>
        <p:pic>
          <p:nvPicPr>
            <p:cNvPr id="12" name="Immagine 11">
              <a:extLst>
                <a:ext uri="{FF2B5EF4-FFF2-40B4-BE49-F238E27FC236}">
                  <a16:creationId xmlns:a16="http://schemas.microsoft.com/office/drawing/2014/main" id="{C253F5C2-E34B-47FD-8D4B-F539B0C69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829" y="2038357"/>
              <a:ext cx="1843556" cy="1735331"/>
            </a:xfrm>
            <a:prstGeom prst="rect">
              <a:avLst/>
            </a:prstGeom>
          </p:spPr>
        </p:pic>
        <p:sp>
          <p:nvSpPr>
            <p:cNvPr id="16" name="CasellaDiTesto 15">
              <a:extLst>
                <a:ext uri="{FF2B5EF4-FFF2-40B4-BE49-F238E27FC236}">
                  <a16:creationId xmlns:a16="http://schemas.microsoft.com/office/drawing/2014/main" id="{34DF929F-D736-4BD1-9BFD-5F21A6F7B86D}"/>
                </a:ext>
              </a:extLst>
            </p:cNvPr>
            <p:cNvSpPr txBox="1"/>
            <p:nvPr/>
          </p:nvSpPr>
          <p:spPr>
            <a:xfrm>
              <a:off x="3924600" y="3899462"/>
              <a:ext cx="1843556" cy="646331"/>
            </a:xfrm>
            <a:prstGeom prst="rect">
              <a:avLst/>
            </a:prstGeom>
            <a:noFill/>
          </p:spPr>
          <p:txBody>
            <a:bodyPr wrap="square" rtlCol="0">
              <a:spAutoFit/>
            </a:bodyPr>
            <a:lstStyle/>
            <a:p>
              <a:pPr algn="ctr"/>
              <a:r>
                <a:rPr lang="it-IT" sz="1800" dirty="0" err="1">
                  <a:solidFill>
                    <a:srgbClr val="000000"/>
                  </a:solidFill>
                  <a:latin typeface="+mj-lt"/>
                </a:rPr>
                <a:t>Differential</a:t>
              </a:r>
              <a:r>
                <a:rPr lang="it-IT" sz="1800" dirty="0">
                  <a:solidFill>
                    <a:srgbClr val="000000"/>
                  </a:solidFill>
                  <a:latin typeface="+mj-lt"/>
                </a:rPr>
                <a:t>-drive robot</a:t>
              </a:r>
              <a:endParaRPr lang="en-US" sz="1800" dirty="0">
                <a:solidFill>
                  <a:srgbClr val="000000"/>
                </a:solidFill>
                <a:latin typeface="+mj-lt"/>
              </a:endParaRPr>
            </a:p>
          </p:txBody>
        </p:sp>
      </p:grpSp>
      <p:grpSp>
        <p:nvGrpSpPr>
          <p:cNvPr id="20" name="Gruppo 19">
            <a:extLst>
              <a:ext uri="{FF2B5EF4-FFF2-40B4-BE49-F238E27FC236}">
                <a16:creationId xmlns:a16="http://schemas.microsoft.com/office/drawing/2014/main" id="{F6EF1A6C-CBC9-4B82-A257-8C9A9BD40C71}"/>
              </a:ext>
            </a:extLst>
          </p:cNvPr>
          <p:cNvGrpSpPr/>
          <p:nvPr/>
        </p:nvGrpSpPr>
        <p:grpSpPr>
          <a:xfrm>
            <a:off x="6257274" y="2296905"/>
            <a:ext cx="2200926" cy="2771587"/>
            <a:chOff x="6350584" y="2038356"/>
            <a:chExt cx="1993670" cy="2495698"/>
          </a:xfrm>
        </p:grpSpPr>
        <p:pic>
          <p:nvPicPr>
            <p:cNvPr id="14" name="Immagine 13">
              <a:extLst>
                <a:ext uri="{FF2B5EF4-FFF2-40B4-BE49-F238E27FC236}">
                  <a16:creationId xmlns:a16="http://schemas.microsoft.com/office/drawing/2014/main" id="{01DE0F28-4DD4-4C97-8BF0-6E1CBA90AF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584" y="2038356"/>
              <a:ext cx="1993670" cy="1667266"/>
            </a:xfrm>
            <a:prstGeom prst="rect">
              <a:avLst/>
            </a:prstGeom>
          </p:spPr>
        </p:pic>
        <p:sp>
          <p:nvSpPr>
            <p:cNvPr id="17" name="CasellaDiTesto 16">
              <a:extLst>
                <a:ext uri="{FF2B5EF4-FFF2-40B4-BE49-F238E27FC236}">
                  <a16:creationId xmlns:a16="http://schemas.microsoft.com/office/drawing/2014/main" id="{CDBEE1C6-74E6-482E-A56C-A944C36E5087}"/>
                </a:ext>
              </a:extLst>
            </p:cNvPr>
            <p:cNvSpPr txBox="1"/>
            <p:nvPr/>
          </p:nvSpPr>
          <p:spPr>
            <a:xfrm>
              <a:off x="6432224" y="3887723"/>
              <a:ext cx="1843556" cy="646331"/>
            </a:xfrm>
            <a:prstGeom prst="rect">
              <a:avLst/>
            </a:prstGeom>
            <a:noFill/>
          </p:spPr>
          <p:txBody>
            <a:bodyPr wrap="square" rtlCol="0">
              <a:spAutoFit/>
            </a:bodyPr>
            <a:lstStyle/>
            <a:p>
              <a:pPr algn="ctr"/>
              <a:r>
                <a:rPr lang="it-IT" sz="1800" dirty="0" err="1">
                  <a:solidFill>
                    <a:srgbClr val="000000"/>
                  </a:solidFill>
                  <a:latin typeface="+mj-lt"/>
                </a:rPr>
                <a:t>Mecanum</a:t>
              </a:r>
              <a:r>
                <a:rPr lang="it-IT" sz="1800" dirty="0">
                  <a:solidFill>
                    <a:srgbClr val="000000"/>
                  </a:solidFill>
                  <a:latin typeface="+mj-lt"/>
                </a:rPr>
                <a:t> </a:t>
              </a:r>
              <a:r>
                <a:rPr lang="it-IT" sz="1800" dirty="0" err="1">
                  <a:solidFill>
                    <a:srgbClr val="000000"/>
                  </a:solidFill>
                  <a:latin typeface="+mj-lt"/>
                </a:rPr>
                <a:t>wheels</a:t>
              </a:r>
              <a:r>
                <a:rPr lang="it-IT" sz="1800" dirty="0">
                  <a:solidFill>
                    <a:srgbClr val="000000"/>
                  </a:solidFill>
                  <a:latin typeface="+mj-lt"/>
                </a:rPr>
                <a:t> robot</a:t>
              </a:r>
              <a:endParaRPr lang="en-US" sz="1800" dirty="0">
                <a:solidFill>
                  <a:srgbClr val="000000"/>
                </a:solidFill>
                <a:latin typeface="+mj-lt"/>
              </a:endParaRPr>
            </a:p>
          </p:txBody>
        </p:sp>
      </p:grpSp>
    </p:spTree>
    <p:extLst>
      <p:ext uri="{BB962C8B-B14F-4D97-AF65-F5344CB8AC3E}">
        <p14:creationId xmlns:p14="http://schemas.microsoft.com/office/powerpoint/2010/main" val="3647918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093310-CF6F-45A4-AC1F-A0FC6E73602F}"/>
              </a:ext>
            </a:extLst>
          </p:cNvPr>
          <p:cNvSpPr>
            <a:spLocks noGrp="1"/>
          </p:cNvSpPr>
          <p:nvPr>
            <p:ph type="title"/>
          </p:nvPr>
        </p:nvSpPr>
        <p:spPr/>
        <p:txBody>
          <a:bodyPr/>
          <a:lstStyle/>
          <a:p>
            <a:r>
              <a:rPr lang="it-IT" dirty="0"/>
              <a:t>Car-like robot</a:t>
            </a:r>
            <a:endParaRPr lang="en-US" dirty="0"/>
          </a:p>
        </p:txBody>
      </p:sp>
      <p:sp>
        <p:nvSpPr>
          <p:cNvPr id="4" name="Segnaposto data 3">
            <a:extLst>
              <a:ext uri="{FF2B5EF4-FFF2-40B4-BE49-F238E27FC236}">
                <a16:creationId xmlns:a16="http://schemas.microsoft.com/office/drawing/2014/main" id="{3C6C1492-1064-43A9-801C-D6922BB9E370}"/>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07165E2C-DF17-4454-A653-93525D564633}"/>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C1AAB36-FAD8-4C9F-BE1B-A5AA06DC0759}"/>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6</a:t>
            </a:fld>
            <a:endParaRPr lang="it-IT" altLang="en-US" dirty="0"/>
          </a:p>
        </p:txBody>
      </p:sp>
      <p:grpSp>
        <p:nvGrpSpPr>
          <p:cNvPr id="18" name="Gruppo 17">
            <a:extLst>
              <a:ext uri="{FF2B5EF4-FFF2-40B4-BE49-F238E27FC236}">
                <a16:creationId xmlns:a16="http://schemas.microsoft.com/office/drawing/2014/main" id="{AF1D504D-8A10-4B3C-967E-98134F904A6C}"/>
              </a:ext>
            </a:extLst>
          </p:cNvPr>
          <p:cNvGrpSpPr/>
          <p:nvPr/>
        </p:nvGrpSpPr>
        <p:grpSpPr>
          <a:xfrm>
            <a:off x="1219200" y="2141774"/>
            <a:ext cx="2181546" cy="2607165"/>
            <a:chOff x="1547664" y="1757625"/>
            <a:chExt cx="1893514" cy="2391455"/>
          </a:xfrm>
        </p:grpSpPr>
        <p:pic>
          <p:nvPicPr>
            <p:cNvPr id="8" name="Immagine 7">
              <a:extLst>
                <a:ext uri="{FF2B5EF4-FFF2-40B4-BE49-F238E27FC236}">
                  <a16:creationId xmlns:a16="http://schemas.microsoft.com/office/drawing/2014/main" id="{D3D1B8F0-AADD-47F3-BB3E-029F23E4A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757625"/>
              <a:ext cx="1893514" cy="1841227"/>
            </a:xfrm>
            <a:prstGeom prst="rect">
              <a:avLst/>
            </a:prstGeom>
          </p:spPr>
        </p:pic>
        <p:sp>
          <p:nvSpPr>
            <p:cNvPr id="15" name="CasellaDiTesto 14">
              <a:extLst>
                <a:ext uri="{FF2B5EF4-FFF2-40B4-BE49-F238E27FC236}">
                  <a16:creationId xmlns:a16="http://schemas.microsoft.com/office/drawing/2014/main" id="{9583A7AB-A979-42E0-8FA5-D3BC3B108E3F}"/>
                </a:ext>
              </a:extLst>
            </p:cNvPr>
            <p:cNvSpPr txBox="1"/>
            <p:nvPr/>
          </p:nvSpPr>
          <p:spPr>
            <a:xfrm>
              <a:off x="1547664" y="3779748"/>
              <a:ext cx="1893514" cy="369332"/>
            </a:xfrm>
            <a:prstGeom prst="rect">
              <a:avLst/>
            </a:prstGeom>
            <a:noFill/>
          </p:spPr>
          <p:txBody>
            <a:bodyPr wrap="square" rtlCol="0">
              <a:spAutoFit/>
            </a:bodyPr>
            <a:lstStyle/>
            <a:p>
              <a:pPr algn="ctr"/>
              <a:r>
                <a:rPr lang="it-IT" sz="1800" dirty="0">
                  <a:solidFill>
                    <a:srgbClr val="000000"/>
                  </a:solidFill>
                  <a:latin typeface="+mj-lt"/>
                </a:rPr>
                <a:t>Car-like robot</a:t>
              </a:r>
              <a:endParaRPr lang="en-US" sz="1800" dirty="0">
                <a:solidFill>
                  <a:srgbClr val="000000"/>
                </a:solidFill>
                <a:latin typeface="+mj-lt"/>
              </a:endParaRPr>
            </a:p>
          </p:txBody>
        </p:sp>
      </p:grpSp>
      <p:sp>
        <p:nvSpPr>
          <p:cNvPr id="21" name="Segnaposto contenuto 2">
            <a:extLst>
              <a:ext uri="{FF2B5EF4-FFF2-40B4-BE49-F238E27FC236}">
                <a16:creationId xmlns:a16="http://schemas.microsoft.com/office/drawing/2014/main" id="{7E8BA0DF-F8E4-4E01-AAF5-A5C4782D10BD}"/>
              </a:ext>
            </a:extLst>
          </p:cNvPr>
          <p:cNvSpPr>
            <a:spLocks noGrp="1"/>
          </p:cNvSpPr>
          <p:nvPr>
            <p:ph idx="1"/>
          </p:nvPr>
        </p:nvSpPr>
        <p:spPr>
          <a:xfrm>
            <a:off x="3656496" y="1494864"/>
            <a:ext cx="5183808" cy="1934136"/>
          </a:xfrm>
        </p:spPr>
        <p:txBody>
          <a:bodyPr/>
          <a:lstStyle/>
          <a:p>
            <a:r>
              <a:rPr lang="it-IT" dirty="0"/>
              <a:t>Pro</a:t>
            </a:r>
          </a:p>
          <a:p>
            <a:pPr lvl="1"/>
            <a:r>
              <a:rPr lang="en-US" dirty="0"/>
              <a:t>Good stability</a:t>
            </a:r>
          </a:p>
          <a:p>
            <a:pPr lvl="1"/>
            <a:r>
              <a:rPr lang="en-US" dirty="0"/>
              <a:t>Good traction force</a:t>
            </a:r>
          </a:p>
          <a:p>
            <a:r>
              <a:rPr lang="en-US" dirty="0"/>
              <a:t>Cons</a:t>
            </a:r>
          </a:p>
          <a:p>
            <a:pPr lvl="1"/>
            <a:r>
              <a:rPr lang="en-US" dirty="0"/>
              <a:t>Difficult to control in narrow passages</a:t>
            </a:r>
          </a:p>
          <a:p>
            <a:pPr lvl="1"/>
            <a:r>
              <a:rPr lang="en-US" dirty="0"/>
              <a:t>Necessity of maneuvers</a:t>
            </a:r>
          </a:p>
        </p:txBody>
      </p:sp>
      <p:grpSp>
        <p:nvGrpSpPr>
          <p:cNvPr id="13" name="Gruppo 12">
            <a:extLst>
              <a:ext uri="{FF2B5EF4-FFF2-40B4-BE49-F238E27FC236}">
                <a16:creationId xmlns:a16="http://schemas.microsoft.com/office/drawing/2014/main" id="{D540ACC6-0912-4034-B18B-D05FD62636F3}"/>
              </a:ext>
            </a:extLst>
          </p:cNvPr>
          <p:cNvGrpSpPr/>
          <p:nvPr/>
        </p:nvGrpSpPr>
        <p:grpSpPr>
          <a:xfrm>
            <a:off x="4067944" y="3573016"/>
            <a:ext cx="3619526" cy="2109810"/>
            <a:chOff x="4067944" y="3573016"/>
            <a:chExt cx="3619526" cy="2109810"/>
          </a:xfrm>
        </p:grpSpPr>
        <p:pic>
          <p:nvPicPr>
            <p:cNvPr id="11" name="Immagine 10">
              <a:extLst>
                <a:ext uri="{FF2B5EF4-FFF2-40B4-BE49-F238E27FC236}">
                  <a16:creationId xmlns:a16="http://schemas.microsoft.com/office/drawing/2014/main" id="{B9DCE51D-7393-464A-B49C-370B9ECD4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3573016"/>
              <a:ext cx="2880320" cy="1962885"/>
            </a:xfrm>
            <a:prstGeom prst="rect">
              <a:avLst/>
            </a:prstGeom>
          </p:spPr>
        </p:pic>
        <p:sp>
          <p:nvSpPr>
            <p:cNvPr id="22" name="Segnaposto contenuto 2">
              <a:extLst>
                <a:ext uri="{FF2B5EF4-FFF2-40B4-BE49-F238E27FC236}">
                  <a16:creationId xmlns:a16="http://schemas.microsoft.com/office/drawing/2014/main" id="{DFA978D3-2E34-4AF4-A265-DCA54AE4F342}"/>
                </a:ext>
              </a:extLst>
            </p:cNvPr>
            <p:cNvSpPr txBox="1">
              <a:spLocks/>
            </p:cNvSpPr>
            <p:nvPr/>
          </p:nvSpPr>
          <p:spPr bwMode="auto">
            <a:xfrm>
              <a:off x="4067944" y="5353963"/>
              <a:ext cx="3619526" cy="328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Front </a:t>
              </a:r>
              <a:r>
                <a:rPr lang="it-IT" dirty="0" err="1"/>
                <a:t>wheel</a:t>
              </a:r>
              <a:r>
                <a:rPr lang="it-IT" dirty="0"/>
                <a:t> drive </a:t>
              </a:r>
              <a:r>
                <a:rPr lang="it-IT" dirty="0" err="1"/>
                <a:t>kinematic</a:t>
              </a:r>
              <a:r>
                <a:rPr lang="it-IT" dirty="0"/>
                <a:t> model</a:t>
              </a:r>
              <a:endParaRPr lang="en-US" dirty="0"/>
            </a:p>
          </p:txBody>
        </p:sp>
      </p:grpSp>
    </p:spTree>
    <p:extLst>
      <p:ext uri="{BB962C8B-B14F-4D97-AF65-F5344CB8AC3E}">
        <p14:creationId xmlns:p14="http://schemas.microsoft.com/office/powerpoint/2010/main" val="2403644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093310-CF6F-45A4-AC1F-A0FC6E73602F}"/>
              </a:ext>
            </a:extLst>
          </p:cNvPr>
          <p:cNvSpPr>
            <a:spLocks noGrp="1"/>
          </p:cNvSpPr>
          <p:nvPr>
            <p:ph type="title"/>
          </p:nvPr>
        </p:nvSpPr>
        <p:spPr/>
        <p:txBody>
          <a:bodyPr/>
          <a:lstStyle/>
          <a:p>
            <a:r>
              <a:rPr lang="it-IT" dirty="0" err="1"/>
              <a:t>Differential</a:t>
            </a:r>
            <a:r>
              <a:rPr lang="it-IT" dirty="0"/>
              <a:t> Drive robot</a:t>
            </a:r>
            <a:endParaRPr lang="en-US" dirty="0"/>
          </a:p>
        </p:txBody>
      </p:sp>
      <p:sp>
        <p:nvSpPr>
          <p:cNvPr id="3" name="Segnaposto contenuto 2">
            <a:extLst>
              <a:ext uri="{FF2B5EF4-FFF2-40B4-BE49-F238E27FC236}">
                <a16:creationId xmlns:a16="http://schemas.microsoft.com/office/drawing/2014/main" id="{67BEFBB6-49E3-44F0-A76B-869891A63915}"/>
              </a:ext>
            </a:extLst>
          </p:cNvPr>
          <p:cNvSpPr>
            <a:spLocks noGrp="1"/>
          </p:cNvSpPr>
          <p:nvPr>
            <p:ph idx="1"/>
          </p:nvPr>
        </p:nvSpPr>
        <p:spPr>
          <a:xfrm>
            <a:off x="1116013" y="1340768"/>
            <a:ext cx="7559675" cy="448266"/>
          </a:xfrm>
        </p:spPr>
        <p:txBody>
          <a:bodyPr/>
          <a:lstStyle/>
          <a:p>
            <a:r>
              <a:rPr lang="en-US" dirty="0"/>
              <a:t>First configuration → two actuated wheels and an omnidirectional wheel</a:t>
            </a:r>
          </a:p>
        </p:txBody>
      </p:sp>
      <p:sp>
        <p:nvSpPr>
          <p:cNvPr id="4" name="Segnaposto data 3">
            <a:extLst>
              <a:ext uri="{FF2B5EF4-FFF2-40B4-BE49-F238E27FC236}">
                <a16:creationId xmlns:a16="http://schemas.microsoft.com/office/drawing/2014/main" id="{3C6C1492-1064-43A9-801C-D6922BB9E370}"/>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07165E2C-DF17-4454-A653-93525D564633}"/>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C1AAB36-FAD8-4C9F-BE1B-A5AA06DC0759}"/>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7</a:t>
            </a:fld>
            <a:endParaRPr lang="it-IT" altLang="en-US" dirty="0"/>
          </a:p>
        </p:txBody>
      </p:sp>
      <p:pic>
        <p:nvPicPr>
          <p:cNvPr id="10" name="Immagine 9" descr="Immagine che contiene testo, utensile da cucina&#10;&#10;Descrizione generata automaticamente">
            <a:extLst>
              <a:ext uri="{FF2B5EF4-FFF2-40B4-BE49-F238E27FC236}">
                <a16:creationId xmlns:a16="http://schemas.microsoft.com/office/drawing/2014/main" id="{F8DF476D-0500-427F-AAB1-E4FFDEA46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40" y="2299804"/>
            <a:ext cx="1668420" cy="1522604"/>
          </a:xfrm>
          <a:prstGeom prst="rect">
            <a:avLst/>
          </a:prstGeom>
        </p:spPr>
      </p:pic>
      <p:grpSp>
        <p:nvGrpSpPr>
          <p:cNvPr id="19" name="Gruppo 18">
            <a:extLst>
              <a:ext uri="{FF2B5EF4-FFF2-40B4-BE49-F238E27FC236}">
                <a16:creationId xmlns:a16="http://schemas.microsoft.com/office/drawing/2014/main" id="{ED9925AE-D457-4901-BC42-98A5F2EB5760}"/>
              </a:ext>
            </a:extLst>
          </p:cNvPr>
          <p:cNvGrpSpPr/>
          <p:nvPr/>
        </p:nvGrpSpPr>
        <p:grpSpPr>
          <a:xfrm>
            <a:off x="3785276" y="2299803"/>
            <a:ext cx="2182534" cy="2757202"/>
            <a:chOff x="3872829" y="2038357"/>
            <a:chExt cx="1895327" cy="2507436"/>
          </a:xfrm>
        </p:grpSpPr>
        <p:pic>
          <p:nvPicPr>
            <p:cNvPr id="12" name="Immagine 11">
              <a:extLst>
                <a:ext uri="{FF2B5EF4-FFF2-40B4-BE49-F238E27FC236}">
                  <a16:creationId xmlns:a16="http://schemas.microsoft.com/office/drawing/2014/main" id="{C253F5C2-E34B-47FD-8D4B-F539B0C69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829" y="2038357"/>
              <a:ext cx="1843556" cy="1735331"/>
            </a:xfrm>
            <a:prstGeom prst="rect">
              <a:avLst/>
            </a:prstGeom>
          </p:spPr>
        </p:pic>
        <p:sp>
          <p:nvSpPr>
            <p:cNvPr id="16" name="CasellaDiTesto 15">
              <a:extLst>
                <a:ext uri="{FF2B5EF4-FFF2-40B4-BE49-F238E27FC236}">
                  <a16:creationId xmlns:a16="http://schemas.microsoft.com/office/drawing/2014/main" id="{34DF929F-D736-4BD1-9BFD-5F21A6F7B86D}"/>
                </a:ext>
              </a:extLst>
            </p:cNvPr>
            <p:cNvSpPr txBox="1"/>
            <p:nvPr/>
          </p:nvSpPr>
          <p:spPr>
            <a:xfrm>
              <a:off x="3924600" y="3899462"/>
              <a:ext cx="1843556" cy="646331"/>
            </a:xfrm>
            <a:prstGeom prst="rect">
              <a:avLst/>
            </a:prstGeom>
            <a:noFill/>
          </p:spPr>
          <p:txBody>
            <a:bodyPr wrap="square" rtlCol="0">
              <a:spAutoFit/>
            </a:bodyPr>
            <a:lstStyle/>
            <a:p>
              <a:pPr algn="ctr"/>
              <a:r>
                <a:rPr lang="it-IT" sz="1800" dirty="0" err="1">
                  <a:solidFill>
                    <a:srgbClr val="000000"/>
                  </a:solidFill>
                  <a:latin typeface="+mj-lt"/>
                </a:rPr>
                <a:t>Differential</a:t>
              </a:r>
              <a:r>
                <a:rPr lang="it-IT" sz="1800" dirty="0">
                  <a:solidFill>
                    <a:srgbClr val="000000"/>
                  </a:solidFill>
                  <a:latin typeface="+mj-lt"/>
                </a:rPr>
                <a:t>-drive robot</a:t>
              </a:r>
              <a:endParaRPr lang="en-US" sz="1800" dirty="0">
                <a:solidFill>
                  <a:srgbClr val="000000"/>
                </a:solidFill>
                <a:latin typeface="+mj-lt"/>
              </a:endParaRPr>
            </a:p>
          </p:txBody>
        </p:sp>
      </p:grpSp>
      <p:sp>
        <p:nvSpPr>
          <p:cNvPr id="21" name="Segnaposto contenuto 2">
            <a:extLst>
              <a:ext uri="{FF2B5EF4-FFF2-40B4-BE49-F238E27FC236}">
                <a16:creationId xmlns:a16="http://schemas.microsoft.com/office/drawing/2014/main" id="{738AA948-B449-4EAC-94A8-AC7CA78BEFE4}"/>
              </a:ext>
            </a:extLst>
          </p:cNvPr>
          <p:cNvSpPr txBox="1">
            <a:spLocks/>
          </p:cNvSpPr>
          <p:nvPr/>
        </p:nvSpPr>
        <p:spPr bwMode="auto">
          <a:xfrm>
            <a:off x="683916" y="2273855"/>
            <a:ext cx="2895600" cy="1803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Pro</a:t>
            </a:r>
          </a:p>
          <a:p>
            <a:pPr lvl="1"/>
            <a:r>
              <a:rPr lang="en-US" dirty="0"/>
              <a:t>Simple model</a:t>
            </a:r>
          </a:p>
          <a:p>
            <a:pPr lvl="1"/>
            <a:r>
              <a:rPr lang="en-US" dirty="0"/>
              <a:t>Good controllability</a:t>
            </a:r>
          </a:p>
          <a:p>
            <a:r>
              <a:rPr lang="en-US" dirty="0"/>
              <a:t>Cons</a:t>
            </a:r>
          </a:p>
          <a:p>
            <a:pPr lvl="1"/>
            <a:r>
              <a:rPr lang="en-US" dirty="0"/>
              <a:t>Bad stability</a:t>
            </a:r>
          </a:p>
          <a:p>
            <a:pPr marL="457200" lvl="1" indent="0">
              <a:buNone/>
            </a:pPr>
            <a:endParaRPr lang="en-US" dirty="0"/>
          </a:p>
        </p:txBody>
      </p:sp>
      <p:pic>
        <p:nvPicPr>
          <p:cNvPr id="9" name="Immagine 8">
            <a:extLst>
              <a:ext uri="{FF2B5EF4-FFF2-40B4-BE49-F238E27FC236}">
                <a16:creationId xmlns:a16="http://schemas.microsoft.com/office/drawing/2014/main" id="{1E4A8851-1B2C-4E7F-B4D8-ADC23BD7F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182" y="2105791"/>
            <a:ext cx="2443647" cy="2646418"/>
          </a:xfrm>
          <a:prstGeom prst="rect">
            <a:avLst/>
          </a:prstGeom>
        </p:spPr>
      </p:pic>
      <p:sp>
        <p:nvSpPr>
          <p:cNvPr id="22" name="CasellaDiTesto 21">
            <a:extLst>
              <a:ext uri="{FF2B5EF4-FFF2-40B4-BE49-F238E27FC236}">
                <a16:creationId xmlns:a16="http://schemas.microsoft.com/office/drawing/2014/main" id="{7B16BCE8-4CCD-4618-A267-32BBFE9B9238}"/>
              </a:ext>
            </a:extLst>
          </p:cNvPr>
          <p:cNvSpPr txBox="1"/>
          <p:nvPr/>
        </p:nvSpPr>
        <p:spPr>
          <a:xfrm>
            <a:off x="6419546" y="3414713"/>
            <a:ext cx="2122918" cy="369332"/>
          </a:xfrm>
          <a:prstGeom prst="rect">
            <a:avLst/>
          </a:prstGeom>
          <a:noFill/>
        </p:spPr>
        <p:txBody>
          <a:bodyPr wrap="square" rtlCol="0">
            <a:spAutoFit/>
          </a:bodyPr>
          <a:lstStyle/>
          <a:p>
            <a:pPr algn="ctr"/>
            <a:r>
              <a:rPr lang="it-IT" sz="1800" dirty="0" err="1">
                <a:solidFill>
                  <a:srgbClr val="000000"/>
                </a:solidFill>
                <a:latin typeface="+mj-lt"/>
              </a:rPr>
              <a:t>Unicycle</a:t>
            </a:r>
            <a:r>
              <a:rPr lang="it-IT" sz="1800" dirty="0">
                <a:solidFill>
                  <a:srgbClr val="000000"/>
                </a:solidFill>
                <a:latin typeface="+mj-lt"/>
              </a:rPr>
              <a:t> model</a:t>
            </a:r>
            <a:endParaRPr lang="en-US" sz="1800" dirty="0">
              <a:solidFill>
                <a:srgbClr val="000000"/>
              </a:solidFill>
              <a:latin typeface="+mj-lt"/>
            </a:endParaRPr>
          </a:p>
        </p:txBody>
      </p:sp>
      <p:sp>
        <p:nvSpPr>
          <p:cNvPr id="23" name="CasellaDiTesto 22">
            <a:extLst>
              <a:ext uri="{FF2B5EF4-FFF2-40B4-BE49-F238E27FC236}">
                <a16:creationId xmlns:a16="http://schemas.microsoft.com/office/drawing/2014/main" id="{35004C6A-5478-4C7A-B139-F5867E2EE310}"/>
              </a:ext>
            </a:extLst>
          </p:cNvPr>
          <p:cNvSpPr txBox="1"/>
          <p:nvPr/>
        </p:nvSpPr>
        <p:spPr>
          <a:xfrm>
            <a:off x="6450136" y="4908301"/>
            <a:ext cx="2122918" cy="646331"/>
          </a:xfrm>
          <a:prstGeom prst="rect">
            <a:avLst/>
          </a:prstGeom>
          <a:noFill/>
        </p:spPr>
        <p:txBody>
          <a:bodyPr wrap="square" rtlCol="0">
            <a:spAutoFit/>
          </a:bodyPr>
          <a:lstStyle/>
          <a:p>
            <a:pPr algn="ctr"/>
            <a:r>
              <a:rPr lang="it-IT" sz="1800" dirty="0" err="1">
                <a:solidFill>
                  <a:srgbClr val="000000"/>
                </a:solidFill>
                <a:latin typeface="+mj-lt"/>
              </a:rPr>
              <a:t>Differential</a:t>
            </a:r>
            <a:r>
              <a:rPr lang="it-IT" sz="1800" dirty="0">
                <a:solidFill>
                  <a:srgbClr val="000000"/>
                </a:solidFill>
                <a:latin typeface="+mj-lt"/>
              </a:rPr>
              <a:t> Drive input </a:t>
            </a:r>
            <a:r>
              <a:rPr lang="it-IT" sz="1800" dirty="0" err="1">
                <a:solidFill>
                  <a:srgbClr val="000000"/>
                </a:solidFill>
                <a:latin typeface="+mj-lt"/>
              </a:rPr>
              <a:t>transformation</a:t>
            </a:r>
            <a:endParaRPr lang="en-US" sz="1800" dirty="0">
              <a:solidFill>
                <a:srgbClr val="000000"/>
              </a:solidFill>
              <a:latin typeface="+mj-lt"/>
            </a:endParaRPr>
          </a:p>
        </p:txBody>
      </p:sp>
    </p:spTree>
    <p:extLst>
      <p:ext uri="{BB962C8B-B14F-4D97-AF65-F5344CB8AC3E}">
        <p14:creationId xmlns:p14="http://schemas.microsoft.com/office/powerpoint/2010/main" val="420647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 utensile da cucina&#10;&#10;Descrizione generata automaticamente">
            <a:extLst>
              <a:ext uri="{FF2B5EF4-FFF2-40B4-BE49-F238E27FC236}">
                <a16:creationId xmlns:a16="http://schemas.microsoft.com/office/drawing/2014/main" id="{F8DF476D-0500-427F-AAB1-E4FFDEA46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391" y="2347983"/>
            <a:ext cx="2122918" cy="1850390"/>
          </a:xfrm>
          <a:prstGeom prst="rect">
            <a:avLst/>
          </a:prstGeom>
        </p:spPr>
      </p:pic>
      <p:sp>
        <p:nvSpPr>
          <p:cNvPr id="16" name="CasellaDiTesto 15">
            <a:extLst>
              <a:ext uri="{FF2B5EF4-FFF2-40B4-BE49-F238E27FC236}">
                <a16:creationId xmlns:a16="http://schemas.microsoft.com/office/drawing/2014/main" id="{34DF929F-D736-4BD1-9BFD-5F21A6F7B86D}"/>
              </a:ext>
            </a:extLst>
          </p:cNvPr>
          <p:cNvSpPr txBox="1"/>
          <p:nvPr/>
        </p:nvSpPr>
        <p:spPr>
          <a:xfrm>
            <a:off x="3844892" y="4346293"/>
            <a:ext cx="2122918" cy="710712"/>
          </a:xfrm>
          <a:prstGeom prst="rect">
            <a:avLst/>
          </a:prstGeom>
          <a:noFill/>
        </p:spPr>
        <p:txBody>
          <a:bodyPr wrap="square" rtlCol="0">
            <a:spAutoFit/>
          </a:bodyPr>
          <a:lstStyle/>
          <a:p>
            <a:pPr algn="ctr"/>
            <a:r>
              <a:rPr lang="it-IT" sz="1800" dirty="0" err="1">
                <a:solidFill>
                  <a:srgbClr val="000000"/>
                </a:solidFill>
                <a:latin typeface="+mj-lt"/>
              </a:rPr>
              <a:t>Differential</a:t>
            </a:r>
            <a:r>
              <a:rPr lang="it-IT" sz="1800" dirty="0">
                <a:solidFill>
                  <a:srgbClr val="000000"/>
                </a:solidFill>
                <a:latin typeface="+mj-lt"/>
              </a:rPr>
              <a:t>-drive robot</a:t>
            </a:r>
            <a:endParaRPr lang="en-US" sz="1800" dirty="0">
              <a:solidFill>
                <a:srgbClr val="000000"/>
              </a:solidFill>
              <a:latin typeface="+mj-lt"/>
            </a:endParaRPr>
          </a:p>
        </p:txBody>
      </p:sp>
      <p:sp>
        <p:nvSpPr>
          <p:cNvPr id="2" name="Titolo 1">
            <a:extLst>
              <a:ext uri="{FF2B5EF4-FFF2-40B4-BE49-F238E27FC236}">
                <a16:creationId xmlns:a16="http://schemas.microsoft.com/office/drawing/2014/main" id="{54093310-CF6F-45A4-AC1F-A0FC6E73602F}"/>
              </a:ext>
            </a:extLst>
          </p:cNvPr>
          <p:cNvSpPr>
            <a:spLocks noGrp="1"/>
          </p:cNvSpPr>
          <p:nvPr>
            <p:ph type="title"/>
          </p:nvPr>
        </p:nvSpPr>
        <p:spPr/>
        <p:txBody>
          <a:bodyPr/>
          <a:lstStyle/>
          <a:p>
            <a:r>
              <a:rPr lang="it-IT" dirty="0" err="1"/>
              <a:t>Differential</a:t>
            </a:r>
            <a:r>
              <a:rPr lang="it-IT" dirty="0"/>
              <a:t> Drive robot</a:t>
            </a:r>
            <a:endParaRPr lang="en-US" dirty="0"/>
          </a:p>
        </p:txBody>
      </p:sp>
      <p:sp>
        <p:nvSpPr>
          <p:cNvPr id="3" name="Segnaposto contenuto 2">
            <a:extLst>
              <a:ext uri="{FF2B5EF4-FFF2-40B4-BE49-F238E27FC236}">
                <a16:creationId xmlns:a16="http://schemas.microsoft.com/office/drawing/2014/main" id="{67BEFBB6-49E3-44F0-A76B-869891A63915}"/>
              </a:ext>
            </a:extLst>
          </p:cNvPr>
          <p:cNvSpPr>
            <a:spLocks noGrp="1"/>
          </p:cNvSpPr>
          <p:nvPr>
            <p:ph idx="1"/>
          </p:nvPr>
        </p:nvSpPr>
        <p:spPr>
          <a:xfrm>
            <a:off x="1116013" y="1340768"/>
            <a:ext cx="7559675" cy="448266"/>
          </a:xfrm>
        </p:spPr>
        <p:txBody>
          <a:bodyPr/>
          <a:lstStyle/>
          <a:p>
            <a:r>
              <a:rPr lang="en-US" dirty="0"/>
              <a:t>second configuration → two crawlers</a:t>
            </a:r>
          </a:p>
        </p:txBody>
      </p:sp>
      <p:sp>
        <p:nvSpPr>
          <p:cNvPr id="4" name="Segnaposto data 3">
            <a:extLst>
              <a:ext uri="{FF2B5EF4-FFF2-40B4-BE49-F238E27FC236}">
                <a16:creationId xmlns:a16="http://schemas.microsoft.com/office/drawing/2014/main" id="{3C6C1492-1064-43A9-801C-D6922BB9E370}"/>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07165E2C-DF17-4454-A653-93525D564633}"/>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C1AAB36-FAD8-4C9F-BE1B-A5AA06DC0759}"/>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8</a:t>
            </a:fld>
            <a:endParaRPr lang="it-IT" altLang="en-US" dirty="0"/>
          </a:p>
        </p:txBody>
      </p:sp>
      <p:sp>
        <p:nvSpPr>
          <p:cNvPr id="21" name="Segnaposto contenuto 2">
            <a:extLst>
              <a:ext uri="{FF2B5EF4-FFF2-40B4-BE49-F238E27FC236}">
                <a16:creationId xmlns:a16="http://schemas.microsoft.com/office/drawing/2014/main" id="{738AA948-B449-4EAC-94A8-AC7CA78BEFE4}"/>
              </a:ext>
            </a:extLst>
          </p:cNvPr>
          <p:cNvSpPr txBox="1">
            <a:spLocks/>
          </p:cNvSpPr>
          <p:nvPr/>
        </p:nvSpPr>
        <p:spPr bwMode="auto">
          <a:xfrm>
            <a:off x="683916" y="2273854"/>
            <a:ext cx="2895600" cy="2235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22433"/>
              </a:buClr>
              <a:buChar char="•"/>
              <a:defRPr sz="1800" kern="1200">
                <a:solidFill>
                  <a:srgbClr val="000000"/>
                </a:solidFill>
                <a:latin typeface="+mj-lt"/>
                <a:ea typeface="+mn-ea"/>
                <a:cs typeface="+mn-cs"/>
              </a:defRPr>
            </a:lvl1pPr>
            <a:lvl2pPr marL="742950" indent="-285750" algn="l" rtl="0" eaLnBrk="1" fontAlgn="base" hangingPunct="1">
              <a:spcBef>
                <a:spcPct val="20000"/>
              </a:spcBef>
              <a:spcAft>
                <a:spcPct val="0"/>
              </a:spcAft>
              <a:buChar char="–"/>
              <a:defRPr sz="1600" kern="1200">
                <a:solidFill>
                  <a:srgbClr val="000000"/>
                </a:solidFill>
                <a:latin typeface="+mj-lt"/>
                <a:ea typeface="+mn-ea"/>
                <a:cs typeface="+mn-cs"/>
              </a:defRPr>
            </a:lvl2pPr>
            <a:lvl3pPr marL="1143000" indent="-228600" algn="l" rtl="0" eaLnBrk="1" fontAlgn="base" hangingPunct="1">
              <a:spcBef>
                <a:spcPct val="20000"/>
              </a:spcBef>
              <a:spcAft>
                <a:spcPct val="0"/>
              </a:spcAft>
              <a:buChar char="•"/>
              <a:defRPr sz="1400" kern="1200">
                <a:solidFill>
                  <a:srgbClr val="000000"/>
                </a:solidFill>
                <a:latin typeface="+mj-lt"/>
                <a:ea typeface="+mn-ea"/>
                <a:cs typeface="+mn-cs"/>
              </a:defRPr>
            </a:lvl3pPr>
            <a:lvl4pPr marL="1562100" indent="-228600" algn="l" rtl="0" eaLnBrk="1" fontAlgn="base" hangingPunct="1">
              <a:spcBef>
                <a:spcPct val="20000"/>
              </a:spcBef>
              <a:spcAft>
                <a:spcPct val="0"/>
              </a:spcAft>
              <a:buChar char="–"/>
              <a:defRPr sz="1500" kern="1200">
                <a:solidFill>
                  <a:srgbClr val="000000"/>
                </a:solidFill>
                <a:latin typeface="+mj-lt"/>
                <a:ea typeface="+mn-ea"/>
                <a:cs typeface="+mn-cs"/>
              </a:defRPr>
            </a:lvl4pPr>
            <a:lvl5pPr marL="1981200" indent="-228600" algn="l" rtl="0" eaLnBrk="1" fontAlgn="base" hangingPunct="1">
              <a:spcBef>
                <a:spcPct val="20000"/>
              </a:spcBef>
              <a:spcAft>
                <a:spcPct val="0"/>
              </a:spcAft>
              <a:buChar char="»"/>
              <a:defRPr sz="1400" kern="120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Pro</a:t>
            </a:r>
          </a:p>
          <a:p>
            <a:pPr lvl="1"/>
            <a:r>
              <a:rPr lang="en-US" dirty="0"/>
              <a:t>Simple model</a:t>
            </a:r>
          </a:p>
          <a:p>
            <a:pPr lvl="1"/>
            <a:r>
              <a:rPr lang="en-US" dirty="0"/>
              <a:t>Good controllability</a:t>
            </a:r>
          </a:p>
          <a:p>
            <a:pPr lvl="1"/>
            <a:r>
              <a:rPr lang="en-US" dirty="0"/>
              <a:t>Good stability</a:t>
            </a:r>
          </a:p>
          <a:p>
            <a:pPr lvl="1"/>
            <a:r>
              <a:rPr lang="en-US" dirty="0"/>
              <a:t>Good traction</a:t>
            </a:r>
          </a:p>
          <a:p>
            <a:r>
              <a:rPr lang="en-US" dirty="0"/>
              <a:t>Cons</a:t>
            </a:r>
          </a:p>
          <a:p>
            <a:pPr lvl="1"/>
            <a:r>
              <a:rPr lang="en-US" dirty="0"/>
              <a:t>expensive</a:t>
            </a:r>
          </a:p>
        </p:txBody>
      </p:sp>
      <p:pic>
        <p:nvPicPr>
          <p:cNvPr id="9" name="Immagine 8">
            <a:extLst>
              <a:ext uri="{FF2B5EF4-FFF2-40B4-BE49-F238E27FC236}">
                <a16:creationId xmlns:a16="http://schemas.microsoft.com/office/drawing/2014/main" id="{1E4A8851-1B2C-4E7F-B4D8-ADC23BD7F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182" y="2105791"/>
            <a:ext cx="2443647" cy="2646418"/>
          </a:xfrm>
          <a:prstGeom prst="rect">
            <a:avLst/>
          </a:prstGeom>
        </p:spPr>
      </p:pic>
      <p:sp>
        <p:nvSpPr>
          <p:cNvPr id="22" name="CasellaDiTesto 21">
            <a:extLst>
              <a:ext uri="{FF2B5EF4-FFF2-40B4-BE49-F238E27FC236}">
                <a16:creationId xmlns:a16="http://schemas.microsoft.com/office/drawing/2014/main" id="{7B16BCE8-4CCD-4618-A267-32BBFE9B9238}"/>
              </a:ext>
            </a:extLst>
          </p:cNvPr>
          <p:cNvSpPr txBox="1"/>
          <p:nvPr/>
        </p:nvSpPr>
        <p:spPr>
          <a:xfrm>
            <a:off x="6419546" y="3414713"/>
            <a:ext cx="2122918" cy="369332"/>
          </a:xfrm>
          <a:prstGeom prst="rect">
            <a:avLst/>
          </a:prstGeom>
          <a:noFill/>
        </p:spPr>
        <p:txBody>
          <a:bodyPr wrap="square" rtlCol="0">
            <a:spAutoFit/>
          </a:bodyPr>
          <a:lstStyle/>
          <a:p>
            <a:pPr algn="ctr"/>
            <a:r>
              <a:rPr lang="it-IT" sz="1800" dirty="0" err="1">
                <a:solidFill>
                  <a:srgbClr val="000000"/>
                </a:solidFill>
                <a:latin typeface="+mj-lt"/>
              </a:rPr>
              <a:t>Unicycle</a:t>
            </a:r>
            <a:r>
              <a:rPr lang="it-IT" sz="1800" dirty="0">
                <a:solidFill>
                  <a:srgbClr val="000000"/>
                </a:solidFill>
                <a:latin typeface="+mj-lt"/>
              </a:rPr>
              <a:t> model</a:t>
            </a:r>
            <a:endParaRPr lang="en-US" sz="1800" dirty="0">
              <a:solidFill>
                <a:srgbClr val="000000"/>
              </a:solidFill>
              <a:latin typeface="+mj-lt"/>
            </a:endParaRPr>
          </a:p>
        </p:txBody>
      </p:sp>
      <p:sp>
        <p:nvSpPr>
          <p:cNvPr id="23" name="CasellaDiTesto 22">
            <a:extLst>
              <a:ext uri="{FF2B5EF4-FFF2-40B4-BE49-F238E27FC236}">
                <a16:creationId xmlns:a16="http://schemas.microsoft.com/office/drawing/2014/main" id="{35004C6A-5478-4C7A-B139-F5867E2EE310}"/>
              </a:ext>
            </a:extLst>
          </p:cNvPr>
          <p:cNvSpPr txBox="1"/>
          <p:nvPr/>
        </p:nvSpPr>
        <p:spPr>
          <a:xfrm>
            <a:off x="6450136" y="4908301"/>
            <a:ext cx="2122918" cy="646331"/>
          </a:xfrm>
          <a:prstGeom prst="rect">
            <a:avLst/>
          </a:prstGeom>
          <a:noFill/>
        </p:spPr>
        <p:txBody>
          <a:bodyPr wrap="square" rtlCol="0">
            <a:spAutoFit/>
          </a:bodyPr>
          <a:lstStyle/>
          <a:p>
            <a:pPr algn="ctr"/>
            <a:r>
              <a:rPr lang="it-IT" sz="1800" dirty="0" err="1">
                <a:solidFill>
                  <a:srgbClr val="000000"/>
                </a:solidFill>
                <a:latin typeface="+mj-lt"/>
              </a:rPr>
              <a:t>Differential</a:t>
            </a:r>
            <a:r>
              <a:rPr lang="it-IT" sz="1800" dirty="0">
                <a:solidFill>
                  <a:srgbClr val="000000"/>
                </a:solidFill>
                <a:latin typeface="+mj-lt"/>
              </a:rPr>
              <a:t> Drive input </a:t>
            </a:r>
            <a:r>
              <a:rPr lang="it-IT" sz="1800" dirty="0" err="1">
                <a:solidFill>
                  <a:srgbClr val="000000"/>
                </a:solidFill>
                <a:latin typeface="+mj-lt"/>
              </a:rPr>
              <a:t>transformation</a:t>
            </a:r>
            <a:endParaRPr lang="en-US" sz="1800" dirty="0">
              <a:solidFill>
                <a:srgbClr val="000000"/>
              </a:solidFill>
              <a:latin typeface="+mj-lt"/>
            </a:endParaRPr>
          </a:p>
        </p:txBody>
      </p:sp>
    </p:spTree>
    <p:extLst>
      <p:ext uri="{BB962C8B-B14F-4D97-AF65-F5344CB8AC3E}">
        <p14:creationId xmlns:p14="http://schemas.microsoft.com/office/powerpoint/2010/main" val="2353312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093310-CF6F-45A4-AC1F-A0FC6E73602F}"/>
              </a:ext>
            </a:extLst>
          </p:cNvPr>
          <p:cNvSpPr>
            <a:spLocks noGrp="1"/>
          </p:cNvSpPr>
          <p:nvPr>
            <p:ph type="title"/>
          </p:nvPr>
        </p:nvSpPr>
        <p:spPr/>
        <p:txBody>
          <a:bodyPr/>
          <a:lstStyle/>
          <a:p>
            <a:r>
              <a:rPr lang="it-IT" dirty="0" err="1"/>
              <a:t>Mecanum</a:t>
            </a:r>
            <a:r>
              <a:rPr lang="it-IT" dirty="0"/>
              <a:t> </a:t>
            </a:r>
            <a:r>
              <a:rPr lang="it-IT" dirty="0" err="1"/>
              <a:t>wheel</a:t>
            </a:r>
            <a:r>
              <a:rPr lang="it-IT" dirty="0"/>
              <a:t> robot</a:t>
            </a:r>
            <a:endParaRPr lang="en-US" dirty="0"/>
          </a:p>
        </p:txBody>
      </p:sp>
      <p:sp>
        <p:nvSpPr>
          <p:cNvPr id="3" name="Segnaposto contenuto 2">
            <a:extLst>
              <a:ext uri="{FF2B5EF4-FFF2-40B4-BE49-F238E27FC236}">
                <a16:creationId xmlns:a16="http://schemas.microsoft.com/office/drawing/2014/main" id="{67BEFBB6-49E3-44F0-A76B-869891A63915}"/>
              </a:ext>
            </a:extLst>
          </p:cNvPr>
          <p:cNvSpPr>
            <a:spLocks noGrp="1"/>
          </p:cNvSpPr>
          <p:nvPr>
            <p:ph idx="1"/>
          </p:nvPr>
        </p:nvSpPr>
        <p:spPr>
          <a:xfrm>
            <a:off x="1116013" y="1340768"/>
            <a:ext cx="3744019" cy="2376264"/>
          </a:xfrm>
        </p:spPr>
        <p:txBody>
          <a:bodyPr/>
          <a:lstStyle/>
          <a:p>
            <a:r>
              <a:rPr lang="it-IT" dirty="0"/>
              <a:t>Pro</a:t>
            </a:r>
          </a:p>
          <a:p>
            <a:pPr lvl="1"/>
            <a:r>
              <a:rPr lang="en-US" dirty="0"/>
              <a:t>Omni-directionality</a:t>
            </a:r>
          </a:p>
          <a:p>
            <a:pPr lvl="1"/>
            <a:r>
              <a:rPr lang="en-US" dirty="0"/>
              <a:t>Good controllability</a:t>
            </a:r>
          </a:p>
          <a:p>
            <a:pPr lvl="1"/>
            <a:r>
              <a:rPr lang="en-US" dirty="0"/>
              <a:t>Good stability</a:t>
            </a:r>
          </a:p>
          <a:p>
            <a:r>
              <a:rPr lang="en-US" dirty="0"/>
              <a:t>Cons</a:t>
            </a:r>
          </a:p>
          <a:p>
            <a:pPr lvl="1"/>
            <a:r>
              <a:rPr lang="en-US" dirty="0"/>
              <a:t>Bad traction on rough terrain</a:t>
            </a:r>
          </a:p>
          <a:p>
            <a:pPr marL="0" indent="0">
              <a:buNone/>
            </a:pPr>
            <a:endParaRPr lang="it-IT" dirty="0"/>
          </a:p>
        </p:txBody>
      </p:sp>
      <p:sp>
        <p:nvSpPr>
          <p:cNvPr id="4" name="Segnaposto data 3">
            <a:extLst>
              <a:ext uri="{FF2B5EF4-FFF2-40B4-BE49-F238E27FC236}">
                <a16:creationId xmlns:a16="http://schemas.microsoft.com/office/drawing/2014/main" id="{3C6C1492-1064-43A9-801C-D6922BB9E370}"/>
              </a:ext>
            </a:extLst>
          </p:cNvPr>
          <p:cNvSpPr>
            <a:spLocks noGrp="1"/>
          </p:cNvSpPr>
          <p:nvPr>
            <p:ph type="dt" sz="half" idx="10"/>
          </p:nvPr>
        </p:nvSpPr>
        <p:spPr/>
        <p:txBody>
          <a:bodyPr/>
          <a:lstStyle/>
          <a:p>
            <a:fld id="{634E0E86-DDFF-42BE-9A80-EC100E9D7FF5}" type="datetime1">
              <a:rPr lang="it-IT" altLang="en-US" smtClean="0"/>
              <a:pPr/>
              <a:t>04/01/2021</a:t>
            </a:fld>
            <a:endParaRPr lang="it-IT" altLang="en-US" dirty="0"/>
          </a:p>
        </p:txBody>
      </p:sp>
      <p:sp>
        <p:nvSpPr>
          <p:cNvPr id="5" name="Segnaposto piè di pagina 4">
            <a:extLst>
              <a:ext uri="{FF2B5EF4-FFF2-40B4-BE49-F238E27FC236}">
                <a16:creationId xmlns:a16="http://schemas.microsoft.com/office/drawing/2014/main" id="{07165E2C-DF17-4454-A653-93525D564633}"/>
              </a:ext>
            </a:extLst>
          </p:cNvPr>
          <p:cNvSpPr>
            <a:spLocks noGrp="1"/>
          </p:cNvSpPr>
          <p:nvPr>
            <p:ph type="ftr" sz="quarter" idx="11"/>
          </p:nvPr>
        </p:nvSpPr>
        <p:spPr/>
        <p:txBody>
          <a:bodyPr/>
          <a:lstStyle/>
          <a:p>
            <a:r>
              <a:rPr lang="it-IT" altLang="en-US" dirty="0" err="1"/>
              <a:t>Autonomous</a:t>
            </a:r>
            <a:r>
              <a:rPr lang="it-IT" altLang="en-US" dirty="0"/>
              <a:t> and mobile robot for </a:t>
            </a:r>
            <a:r>
              <a:rPr lang="it-IT" altLang="en-US" dirty="0" err="1"/>
              <a:t>hydroponic</a:t>
            </a:r>
            <a:r>
              <a:rPr lang="it-IT" altLang="en-US" dirty="0"/>
              <a:t> </a:t>
            </a:r>
            <a:r>
              <a:rPr lang="it-IT" altLang="en-US" dirty="0" err="1"/>
              <a:t>greenhouse</a:t>
            </a:r>
            <a:r>
              <a:rPr lang="it-IT" altLang="en-US" dirty="0"/>
              <a:t> picking tasks</a:t>
            </a:r>
          </a:p>
        </p:txBody>
      </p:sp>
      <p:sp>
        <p:nvSpPr>
          <p:cNvPr id="6" name="Segnaposto numero diapositiva 5">
            <a:extLst>
              <a:ext uri="{FF2B5EF4-FFF2-40B4-BE49-F238E27FC236}">
                <a16:creationId xmlns:a16="http://schemas.microsoft.com/office/drawing/2014/main" id="{6C1AAB36-FAD8-4C9F-BE1B-A5AA06DC0759}"/>
              </a:ext>
            </a:extLst>
          </p:cNvPr>
          <p:cNvSpPr>
            <a:spLocks noGrp="1"/>
          </p:cNvSpPr>
          <p:nvPr>
            <p:ph type="sldNum" sz="quarter" idx="12"/>
          </p:nvPr>
        </p:nvSpPr>
        <p:spPr/>
        <p:txBody>
          <a:bodyPr/>
          <a:lstStyle/>
          <a:p>
            <a:r>
              <a:rPr lang="it-IT" altLang="en-US"/>
              <a:t>Pagina </a:t>
            </a:r>
            <a:fld id="{10FDDB3B-41EC-490C-BB2E-0F401665E1BB}" type="slidenum">
              <a:rPr lang="it-IT" altLang="en-US" smtClean="0"/>
              <a:pPr/>
              <a:t>9</a:t>
            </a:fld>
            <a:endParaRPr lang="it-IT" altLang="en-US" dirty="0"/>
          </a:p>
        </p:txBody>
      </p:sp>
      <p:grpSp>
        <p:nvGrpSpPr>
          <p:cNvPr id="20" name="Gruppo 19">
            <a:extLst>
              <a:ext uri="{FF2B5EF4-FFF2-40B4-BE49-F238E27FC236}">
                <a16:creationId xmlns:a16="http://schemas.microsoft.com/office/drawing/2014/main" id="{F6EF1A6C-CBC9-4B82-A257-8C9A9BD40C71}"/>
              </a:ext>
            </a:extLst>
          </p:cNvPr>
          <p:cNvGrpSpPr/>
          <p:nvPr/>
        </p:nvGrpSpPr>
        <p:grpSpPr>
          <a:xfrm>
            <a:off x="6257274" y="2296905"/>
            <a:ext cx="2200926" cy="2771587"/>
            <a:chOff x="6350584" y="2038356"/>
            <a:chExt cx="1993670" cy="2495698"/>
          </a:xfrm>
        </p:grpSpPr>
        <p:pic>
          <p:nvPicPr>
            <p:cNvPr id="14" name="Immagine 13">
              <a:extLst>
                <a:ext uri="{FF2B5EF4-FFF2-40B4-BE49-F238E27FC236}">
                  <a16:creationId xmlns:a16="http://schemas.microsoft.com/office/drawing/2014/main" id="{01DE0F28-4DD4-4C97-8BF0-6E1CBA90A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584" y="2038356"/>
              <a:ext cx="1993670" cy="1667266"/>
            </a:xfrm>
            <a:prstGeom prst="rect">
              <a:avLst/>
            </a:prstGeom>
          </p:spPr>
        </p:pic>
        <p:sp>
          <p:nvSpPr>
            <p:cNvPr id="17" name="CasellaDiTesto 16">
              <a:extLst>
                <a:ext uri="{FF2B5EF4-FFF2-40B4-BE49-F238E27FC236}">
                  <a16:creationId xmlns:a16="http://schemas.microsoft.com/office/drawing/2014/main" id="{CDBEE1C6-74E6-482E-A56C-A944C36E5087}"/>
                </a:ext>
              </a:extLst>
            </p:cNvPr>
            <p:cNvSpPr txBox="1"/>
            <p:nvPr/>
          </p:nvSpPr>
          <p:spPr>
            <a:xfrm>
              <a:off x="6432224" y="3887723"/>
              <a:ext cx="1843556" cy="646331"/>
            </a:xfrm>
            <a:prstGeom prst="rect">
              <a:avLst/>
            </a:prstGeom>
            <a:noFill/>
          </p:spPr>
          <p:txBody>
            <a:bodyPr wrap="square" rtlCol="0">
              <a:spAutoFit/>
            </a:bodyPr>
            <a:lstStyle/>
            <a:p>
              <a:pPr algn="ctr"/>
              <a:r>
                <a:rPr lang="it-IT" sz="1800" dirty="0" err="1">
                  <a:solidFill>
                    <a:srgbClr val="000000"/>
                  </a:solidFill>
                  <a:latin typeface="+mj-lt"/>
                </a:rPr>
                <a:t>Mecanum</a:t>
              </a:r>
              <a:r>
                <a:rPr lang="it-IT" sz="1800" dirty="0">
                  <a:solidFill>
                    <a:srgbClr val="000000"/>
                  </a:solidFill>
                  <a:latin typeface="+mj-lt"/>
                </a:rPr>
                <a:t> </a:t>
              </a:r>
              <a:r>
                <a:rPr lang="it-IT" sz="1800" dirty="0" err="1">
                  <a:solidFill>
                    <a:srgbClr val="000000"/>
                  </a:solidFill>
                  <a:latin typeface="+mj-lt"/>
                </a:rPr>
                <a:t>wheels</a:t>
              </a:r>
              <a:r>
                <a:rPr lang="it-IT" sz="1800" dirty="0">
                  <a:solidFill>
                    <a:srgbClr val="000000"/>
                  </a:solidFill>
                  <a:latin typeface="+mj-lt"/>
                </a:rPr>
                <a:t> robot</a:t>
              </a:r>
              <a:endParaRPr lang="en-US" sz="1800" dirty="0">
                <a:solidFill>
                  <a:srgbClr val="000000"/>
                </a:solidFill>
                <a:latin typeface="+mj-lt"/>
              </a:endParaRPr>
            </a:p>
          </p:txBody>
        </p:sp>
      </p:grpSp>
      <p:grpSp>
        <p:nvGrpSpPr>
          <p:cNvPr id="21" name="Gruppo 20">
            <a:extLst>
              <a:ext uri="{FF2B5EF4-FFF2-40B4-BE49-F238E27FC236}">
                <a16:creationId xmlns:a16="http://schemas.microsoft.com/office/drawing/2014/main" id="{39C295E9-1BD3-43DA-9A99-1EE6EC3C9B7A}"/>
              </a:ext>
            </a:extLst>
          </p:cNvPr>
          <p:cNvGrpSpPr/>
          <p:nvPr/>
        </p:nvGrpSpPr>
        <p:grpSpPr>
          <a:xfrm>
            <a:off x="562384" y="3789041"/>
            <a:ext cx="4851275" cy="1664897"/>
            <a:chOff x="989509" y="4267200"/>
            <a:chExt cx="4509591" cy="1421313"/>
          </a:xfrm>
        </p:grpSpPr>
        <p:pic>
          <p:nvPicPr>
            <p:cNvPr id="22" name="Immagine 21" descr="Immagine che contiene testo, orologio&#10;&#10;Descrizione generata automaticamente">
              <a:extLst>
                <a:ext uri="{FF2B5EF4-FFF2-40B4-BE49-F238E27FC236}">
                  <a16:creationId xmlns:a16="http://schemas.microsoft.com/office/drawing/2014/main" id="{28145196-2AA8-4C69-A1A2-1EC0F5AEA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4267200"/>
              <a:ext cx="4394200" cy="1168400"/>
            </a:xfrm>
            <a:prstGeom prst="rect">
              <a:avLst/>
            </a:prstGeom>
          </p:spPr>
        </p:pic>
        <p:sp>
          <p:nvSpPr>
            <p:cNvPr id="23" name="CasellaDiTesto 22">
              <a:extLst>
                <a:ext uri="{FF2B5EF4-FFF2-40B4-BE49-F238E27FC236}">
                  <a16:creationId xmlns:a16="http://schemas.microsoft.com/office/drawing/2014/main" id="{69E7E93C-DAEF-43FB-BA55-66A4A25E1DDB}"/>
                </a:ext>
              </a:extLst>
            </p:cNvPr>
            <p:cNvSpPr txBox="1"/>
            <p:nvPr/>
          </p:nvSpPr>
          <p:spPr>
            <a:xfrm>
              <a:off x="989509" y="5373216"/>
              <a:ext cx="4446587" cy="315297"/>
            </a:xfrm>
            <a:prstGeom prst="rect">
              <a:avLst/>
            </a:prstGeom>
            <a:noFill/>
          </p:spPr>
          <p:txBody>
            <a:bodyPr wrap="square" rtlCol="0">
              <a:spAutoFit/>
            </a:bodyPr>
            <a:lstStyle/>
            <a:p>
              <a:pPr algn="ctr"/>
              <a:r>
                <a:rPr lang="it-IT" sz="1800" dirty="0" err="1">
                  <a:solidFill>
                    <a:srgbClr val="000000"/>
                  </a:solidFill>
                  <a:latin typeface="+mj-lt"/>
                </a:rPr>
                <a:t>Mecanum</a:t>
              </a:r>
              <a:r>
                <a:rPr lang="it-IT" sz="1800" dirty="0">
                  <a:solidFill>
                    <a:srgbClr val="000000"/>
                  </a:solidFill>
                  <a:latin typeface="+mj-lt"/>
                </a:rPr>
                <a:t> </a:t>
              </a:r>
              <a:r>
                <a:rPr lang="it-IT" sz="1800" dirty="0" err="1">
                  <a:solidFill>
                    <a:srgbClr val="000000"/>
                  </a:solidFill>
                  <a:latin typeface="+mj-lt"/>
                </a:rPr>
                <a:t>wheel</a:t>
              </a:r>
              <a:r>
                <a:rPr lang="it-IT" sz="1800" dirty="0">
                  <a:solidFill>
                    <a:srgbClr val="000000"/>
                  </a:solidFill>
                  <a:latin typeface="+mj-lt"/>
                </a:rPr>
                <a:t> robot </a:t>
              </a:r>
              <a:r>
                <a:rPr lang="it-IT" sz="1800" dirty="0" err="1">
                  <a:solidFill>
                    <a:srgbClr val="000000"/>
                  </a:solidFill>
                  <a:latin typeface="+mj-lt"/>
                </a:rPr>
                <a:t>kinematic</a:t>
              </a:r>
              <a:r>
                <a:rPr lang="it-IT" sz="1800" dirty="0">
                  <a:solidFill>
                    <a:srgbClr val="000000"/>
                  </a:solidFill>
                  <a:latin typeface="+mj-lt"/>
                </a:rPr>
                <a:t> model</a:t>
              </a:r>
              <a:endParaRPr lang="en-US" sz="1800" dirty="0">
                <a:solidFill>
                  <a:srgbClr val="000000"/>
                </a:solidFill>
                <a:latin typeface="+mj-lt"/>
              </a:endParaRPr>
            </a:p>
          </p:txBody>
        </p:sp>
      </p:grpSp>
    </p:spTree>
    <p:extLst>
      <p:ext uri="{BB962C8B-B14F-4D97-AF65-F5344CB8AC3E}">
        <p14:creationId xmlns:p14="http://schemas.microsoft.com/office/powerpoint/2010/main" val="2944054972"/>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en-US"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en-US"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pienza-English" id="{6F239F95-3A46-466E-9767-7DDE6690AC41}" vid="{9109162D-1B22-45E2-B3F8-3E33660B6F18}"/>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893</Words>
  <Application>Microsoft Office PowerPoint</Application>
  <PresentationFormat>Presentazione su schermo (4:3)</PresentationFormat>
  <Paragraphs>226</Paragraphs>
  <Slides>25</Slides>
  <Notes>1</Notes>
  <HiddenSlides>0</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25</vt:i4>
      </vt:variant>
    </vt:vector>
  </HeadingPairs>
  <TitlesOfParts>
    <vt:vector size="29" baseType="lpstr">
      <vt:lpstr>Arial</vt:lpstr>
      <vt:lpstr>Cambria Math</vt:lpstr>
      <vt:lpstr>Times New Roman</vt:lpstr>
      <vt:lpstr>la sapienza</vt:lpstr>
      <vt:lpstr>Presentazione standard di PowerPoint</vt:lpstr>
      <vt:lpstr>Introduction</vt:lpstr>
      <vt:lpstr>Algorithm</vt:lpstr>
      <vt:lpstr>Greenhouse environment</vt:lpstr>
      <vt:lpstr>Mobile Platform</vt:lpstr>
      <vt:lpstr>Car-like robot</vt:lpstr>
      <vt:lpstr>Differential Drive robot</vt:lpstr>
      <vt:lpstr>Differential Drive robot</vt:lpstr>
      <vt:lpstr>Mecanum wheel robot</vt:lpstr>
      <vt:lpstr>Mecanum wheel robot</vt:lpstr>
      <vt:lpstr>Motion Planning</vt:lpstr>
      <vt:lpstr>6 DOF robotic arm</vt:lpstr>
      <vt:lpstr>Vision System</vt:lpstr>
      <vt:lpstr>Flower identification</vt:lpstr>
      <vt:lpstr>Flower localization</vt:lpstr>
      <vt:lpstr>Robotic arm control</vt:lpstr>
      <vt:lpstr>Trajectory generation</vt:lpstr>
      <vt:lpstr>Existing prototypes</vt:lpstr>
      <vt:lpstr>New prototypes – Mobile platform</vt:lpstr>
      <vt:lpstr>New prototypes – Manipulator arm </vt:lpstr>
      <vt:lpstr>Simulation</vt:lpstr>
      <vt:lpstr>Simulation</vt:lpstr>
      <vt:lpstr>Simulation</vt:lpstr>
      <vt:lpstr>Conclusion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federico</dc:creator>
  <cp:lastModifiedBy>federico</cp:lastModifiedBy>
  <cp:revision>16</cp:revision>
  <dcterms:created xsi:type="dcterms:W3CDTF">2020-12-27T09:50:58Z</dcterms:created>
  <dcterms:modified xsi:type="dcterms:W3CDTF">2021-01-04T10:57:18Z</dcterms:modified>
</cp:coreProperties>
</file>